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59" r:id="rId4"/>
    <p:sldId id="258" r:id="rId5"/>
  </p:sldIdLst>
  <p:sldSz cx="10734675" cy="8047038"/>
  <p:notesSz cx="9926638" cy="6797675"/>
  <p:embeddedFontLst>
    <p:embeddedFont>
      <p:font typeface="HelveticaNeueLT Std Lt" panose="020B0403020202020204" pitchFamily="34" charset="0"/>
      <p:regular r:id="rId8"/>
      <p:italic r:id="rId9"/>
    </p:embeddedFont>
    <p:embeddedFont>
      <p:font typeface="HelveticaNeueLT Std" panose="020B0604020202020204" pitchFamily="34" charset="0"/>
      <p:regular r:id="rId10"/>
      <p:bold r:id="rId11"/>
      <p:italic r:id="rId12"/>
      <p:boldItalic r:id="rId13"/>
    </p:embeddedFont>
  </p:embeddedFontLst>
  <p:defaultTextStyle>
    <a:defPPr>
      <a:defRPr lang="nl-NL"/>
    </a:defPPr>
    <a:lvl1pPr marL="0" algn="l" defTabSz="107460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7304" algn="l" defTabSz="107460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4608" algn="l" defTabSz="107460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11912" algn="l" defTabSz="107460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9216" algn="l" defTabSz="107460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6519" algn="l" defTabSz="107460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23825" algn="l" defTabSz="107460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61129" algn="l" defTabSz="107460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8432" algn="l" defTabSz="107460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58" userDrawn="1">
          <p15:clr>
            <a:srgbClr val="A4A3A4"/>
          </p15:clr>
        </p15:guide>
        <p15:guide id="2" pos="3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8971" autoAdjust="0"/>
  </p:normalViewPr>
  <p:slideViewPr>
    <p:cSldViewPr showGuides="1">
      <p:cViewPr varScale="1">
        <p:scale>
          <a:sx n="64" d="100"/>
          <a:sy n="64" d="100"/>
        </p:scale>
        <p:origin x="1068" y="60"/>
      </p:cViewPr>
      <p:guideLst>
        <p:guide orient="horz" pos="4258"/>
        <p:guide pos="33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10" d="100"/>
          <a:sy n="110" d="100"/>
        </p:scale>
        <p:origin x="132" y="1872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40407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4301543" cy="339884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nl-NL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802" y="0"/>
            <a:ext cx="4301543" cy="339884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55D90490-B9A9-421A-AF4A-5344E88B386C}" type="datetimeFigureOut">
              <a:rPr lang="nl-NL" smtClean="0"/>
              <a:pPr/>
              <a:t>3-3-2016</a:t>
            </a:fld>
            <a:endParaRPr lang="nl-NL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20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5562" tIns="47781" rIns="95562" bIns="47781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6456612"/>
            <a:ext cx="4301543" cy="339884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802" y="6456612"/>
            <a:ext cx="4301543" cy="339884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F666F8FD-04A0-42E1-995E-8CE418C89A5A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59695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460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7304" algn="l" defTabSz="107460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74608" algn="l" defTabSz="107460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11912" algn="l" defTabSz="107460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49216" algn="l" defTabSz="107460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86519" algn="l" defTabSz="107460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23825" algn="l" defTabSz="107460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61129" algn="l" defTabSz="107460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98432" algn="l" defTabSz="107460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1662650" y="3770042"/>
            <a:ext cx="7411144" cy="488457"/>
          </a:xfrm>
          <a:prstGeom prst="rect">
            <a:avLst/>
          </a:prstGeom>
          <a:effectLst>
            <a:outerShdw blurRad="12700" dir="3600000" algn="ctr" rotWithShape="0">
              <a:srgbClr val="000000">
                <a:alpha val="40000"/>
              </a:srgbClr>
            </a:outerShdw>
          </a:effectLst>
        </p:spPr>
        <p:txBody>
          <a:bodyPr lIns="107462" tIns="53731" rIns="107462" bIns="53731" anchor="b"/>
          <a:lstStyle>
            <a:lvl1pPr marL="0" indent="0" algn="ctr">
              <a:buNone/>
              <a:defRPr baseline="0">
                <a:solidFill>
                  <a:schemeClr val="accent2"/>
                </a:solidFill>
                <a:latin typeface="HelveticaNeueLT Std" pitchFamily="34" charset="0"/>
              </a:defRPr>
            </a:lvl1pPr>
          </a:lstStyle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7" name="Title 12"/>
          <p:cNvSpPr>
            <a:spLocks noGrp="1"/>
          </p:cNvSpPr>
          <p:nvPr>
            <p:ph type="title" hasCustomPrompt="1"/>
          </p:nvPr>
        </p:nvSpPr>
        <p:spPr>
          <a:xfrm>
            <a:off x="1406036" y="3094100"/>
            <a:ext cx="7922608" cy="675942"/>
          </a:xfrm>
          <a:prstGeom prst="rect">
            <a:avLst/>
          </a:prstGeom>
          <a:effectLst>
            <a:outerShdw blurRad="12700" dir="3600000" algn="ctr" rotWithShape="0">
              <a:srgbClr val="000000">
                <a:alpha val="40000"/>
              </a:srgbClr>
            </a:outerShdw>
          </a:effectLst>
        </p:spPr>
        <p:txBody>
          <a:bodyPr lIns="107462" tIns="53731" rIns="107462" bIns="53731" anchor="t"/>
          <a:lstStyle>
            <a:lvl1pPr algn="ctr">
              <a:defRPr/>
            </a:lvl1pPr>
          </a:lstStyle>
          <a:p>
            <a:r>
              <a:rPr lang="en-US" dirty="0" smtClean="0"/>
              <a:t>CLICK TO ADD TITLE</a:t>
            </a:r>
            <a:endParaRPr lang="nl-NL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67866" y="7596437"/>
            <a:ext cx="481071" cy="389482"/>
          </a:xfrm>
          <a:prstGeom prst="rect">
            <a:avLst/>
          </a:prstGeom>
        </p:spPr>
        <p:txBody>
          <a:bodyPr/>
          <a:lstStyle>
            <a:lvl1pPr marL="0" algn="l" defTabSz="1074608" rtl="0" eaLnBrk="1" latinLnBrk="0" hangingPunct="1">
              <a:defRPr lang="nl-NL" sz="1400" kern="1200" smtClean="0">
                <a:solidFill>
                  <a:schemeClr val="accent1"/>
                </a:solidFill>
                <a:latin typeface="HelveticaNeueLT Std" pitchFamily="34" charset="0"/>
                <a:ea typeface="+mn-ea"/>
                <a:cs typeface="+mn-cs"/>
              </a:defRPr>
            </a:lvl1pPr>
          </a:lstStyle>
          <a:p>
            <a:fld id="{8042C4DC-7C2C-48C8-A5A6-E650D00D57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8034337" y="7596437"/>
            <a:ext cx="1940723" cy="389482"/>
          </a:xfrm>
          <a:prstGeom prst="rect">
            <a:avLst/>
          </a:prstGeom>
        </p:spPr>
        <p:txBody>
          <a:bodyPr lIns="107462" tIns="53731" rIns="107462" bIns="53731"/>
          <a:lstStyle>
            <a:lvl1pPr algn="r">
              <a:defRPr sz="1400">
                <a:solidFill>
                  <a:schemeClr val="accent1"/>
                </a:solidFill>
                <a:latin typeface="HelveticaNeueLT Std" pitchFamily="34" charset="0"/>
              </a:defRPr>
            </a:lvl1pPr>
          </a:lstStyle>
          <a:p>
            <a:fld id="{E0BD83F8-A107-4558-9231-38AFD2683564}" type="datetime4">
              <a:rPr lang="en-US" smtClean="0"/>
              <a:pPr/>
              <a:t>March 3, 2016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69264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67866" y="7596437"/>
            <a:ext cx="481071" cy="389482"/>
          </a:xfrm>
          <a:prstGeom prst="rect">
            <a:avLst/>
          </a:prstGeom>
        </p:spPr>
        <p:txBody>
          <a:bodyPr/>
          <a:lstStyle>
            <a:lvl1pPr marL="0" algn="l" defTabSz="1074608" rtl="0" eaLnBrk="1" latinLnBrk="0" hangingPunct="1">
              <a:defRPr lang="nl-NL" sz="1400" kern="1200" smtClean="0">
                <a:solidFill>
                  <a:schemeClr val="accent1"/>
                </a:solidFill>
                <a:latin typeface="HelveticaNeueLT Std" pitchFamily="34" charset="0"/>
                <a:ea typeface="+mn-ea"/>
                <a:cs typeface="+mn-cs"/>
              </a:defRPr>
            </a:lvl1pPr>
          </a:lstStyle>
          <a:p>
            <a:fld id="{8042C4DC-7C2C-48C8-A5A6-E650D00D57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12"/>
          <p:cNvSpPr>
            <a:spLocks noGrp="1"/>
          </p:cNvSpPr>
          <p:nvPr>
            <p:ph type="title" hasCustomPrompt="1"/>
          </p:nvPr>
        </p:nvSpPr>
        <p:spPr>
          <a:xfrm>
            <a:off x="2347728" y="579390"/>
            <a:ext cx="7922608" cy="675942"/>
          </a:xfrm>
          <a:prstGeom prst="rect">
            <a:avLst/>
          </a:prstGeom>
          <a:effectLst>
            <a:outerShdw blurRad="12700" dir="3600000" algn="ctr" rotWithShape="0">
              <a:srgbClr val="000000">
                <a:alpha val="40000"/>
              </a:srgbClr>
            </a:outerShdw>
          </a:effectLst>
        </p:spPr>
        <p:txBody>
          <a:bodyPr lIns="107462" tIns="53731" rIns="107462" bIns="53731" anchor="t"/>
          <a:lstStyle>
            <a:lvl1pPr algn="r">
              <a:defRPr/>
            </a:lvl1pPr>
          </a:lstStyle>
          <a:p>
            <a:r>
              <a:rPr lang="en-US" dirty="0" smtClean="0"/>
              <a:t>CLICK TO ADD TITLE</a:t>
            </a:r>
            <a:endParaRPr lang="nl-NL" dirty="0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2859192" y="1266072"/>
            <a:ext cx="7411144" cy="504281"/>
          </a:xfrm>
          <a:prstGeom prst="rect">
            <a:avLst/>
          </a:prstGeom>
          <a:effectLst>
            <a:outerShdw blurRad="12700" dir="3600000" algn="ctr" rotWithShape="0">
              <a:srgbClr val="000000">
                <a:alpha val="40000"/>
              </a:srgbClr>
            </a:outerShdw>
          </a:effectLst>
        </p:spPr>
        <p:txBody>
          <a:bodyPr lIns="107462" tIns="53731" rIns="107462" bIns="53731" anchor="b"/>
          <a:lstStyle>
            <a:lvl1pPr marL="0" indent="0" algn="r">
              <a:buNone/>
              <a:defRPr baseline="0">
                <a:solidFill>
                  <a:schemeClr val="accent2"/>
                </a:solidFill>
                <a:latin typeface="HelveticaNeueLT Std" pitchFamily="34" charset="0"/>
              </a:defRPr>
            </a:lvl1pPr>
          </a:lstStyle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034337" y="7596437"/>
            <a:ext cx="1940723" cy="389482"/>
          </a:xfrm>
          <a:prstGeom prst="rect">
            <a:avLst/>
          </a:prstGeom>
        </p:spPr>
        <p:txBody>
          <a:bodyPr lIns="107462" tIns="53731" rIns="107462" bIns="53731"/>
          <a:lstStyle>
            <a:lvl1pPr algn="r">
              <a:defRPr sz="1400">
                <a:solidFill>
                  <a:schemeClr val="accent1"/>
                </a:solidFill>
                <a:latin typeface="HelveticaNeueLT Std" pitchFamily="34" charset="0"/>
              </a:defRPr>
            </a:lvl1pPr>
          </a:lstStyle>
          <a:p>
            <a:fld id="{E0BD83F8-A107-4558-9231-38AFD2683564}" type="datetime4">
              <a:rPr lang="en-US" smtClean="0"/>
              <a:pPr/>
              <a:t>March 3, 2016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7318723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6736" y="2041621"/>
            <a:ext cx="9661209" cy="5108131"/>
          </a:xfrm>
          <a:prstGeom prst="rect">
            <a:avLst/>
          </a:prstGeom>
          <a:effectLst/>
        </p:spPr>
        <p:txBody>
          <a:bodyPr lIns="107462" tIns="53731" rIns="107462" bIns="53731"/>
          <a:lstStyle>
            <a:lvl1pPr marL="0" indent="0">
              <a:buNone/>
              <a:defRPr>
                <a:latin typeface="HelveticaNeueLT Std" pitchFamily="34" charset="0"/>
              </a:defRPr>
            </a:lvl1pPr>
            <a:lvl2pPr marL="600735" indent="-402978">
              <a:defRPr sz="2300">
                <a:latin typeface="HelveticaNeueLT Std" pitchFamily="34" charset="0"/>
              </a:defRPr>
            </a:lvl2pPr>
            <a:lvl3pPr marL="1136173" indent="-402978">
              <a:defRPr>
                <a:latin typeface="HelveticaNeueLT Std" pitchFamily="34" charset="0"/>
              </a:defRPr>
            </a:lvl3pPr>
            <a:lvl4pPr marL="1611912" indent="-402978">
              <a:defRPr>
                <a:latin typeface="HelveticaNeueLT Std" pitchFamily="34" charset="0"/>
              </a:defRPr>
            </a:lvl4pPr>
            <a:lvl5pPr marL="2210783" indent="-402978">
              <a:defRPr>
                <a:latin typeface="HelveticaNeueLT Std" pitchFamily="34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level1</a:t>
            </a:r>
            <a:endParaRPr lang="nl-NL" dirty="0"/>
          </a:p>
        </p:txBody>
      </p:sp>
      <p:sp>
        <p:nvSpPr>
          <p:cNvPr id="9" name="Title 12"/>
          <p:cNvSpPr>
            <a:spLocks noGrp="1"/>
          </p:cNvSpPr>
          <p:nvPr>
            <p:ph type="title" hasCustomPrompt="1"/>
          </p:nvPr>
        </p:nvSpPr>
        <p:spPr>
          <a:xfrm>
            <a:off x="2347728" y="579390"/>
            <a:ext cx="7922608" cy="675942"/>
          </a:xfrm>
          <a:prstGeom prst="rect">
            <a:avLst/>
          </a:prstGeom>
          <a:effectLst>
            <a:outerShdw blurRad="12700" dir="3600000" algn="ctr" rotWithShape="0">
              <a:srgbClr val="000000">
                <a:alpha val="40000"/>
              </a:srgbClr>
            </a:outerShdw>
          </a:effectLst>
        </p:spPr>
        <p:txBody>
          <a:bodyPr lIns="107462" tIns="53731" rIns="107462" bIns="53731" anchor="t"/>
          <a:lstStyle>
            <a:lvl1pPr algn="r">
              <a:defRPr/>
            </a:lvl1pPr>
          </a:lstStyle>
          <a:p>
            <a:r>
              <a:rPr lang="en-US" dirty="0" smtClean="0"/>
              <a:t>CLICK TO ADD TITLE</a:t>
            </a:r>
            <a:endParaRPr lang="nl-NL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2859192" y="1266072"/>
            <a:ext cx="7411144" cy="504281"/>
          </a:xfrm>
          <a:prstGeom prst="rect">
            <a:avLst/>
          </a:prstGeom>
          <a:effectLst>
            <a:outerShdw blurRad="12700" dir="3600000" algn="ctr" rotWithShape="0">
              <a:srgbClr val="000000">
                <a:alpha val="40000"/>
              </a:srgbClr>
            </a:outerShdw>
          </a:effectLst>
        </p:spPr>
        <p:txBody>
          <a:bodyPr lIns="107462" tIns="53731" rIns="107462" bIns="53731" anchor="b"/>
          <a:lstStyle>
            <a:lvl1pPr marL="0" indent="0" algn="r">
              <a:buNone/>
              <a:defRPr baseline="0">
                <a:solidFill>
                  <a:schemeClr val="accent2"/>
                </a:solidFill>
                <a:latin typeface="HelveticaNeueLT Std" pitchFamily="34" charset="0"/>
              </a:defRPr>
            </a:lvl1pPr>
          </a:lstStyle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67866" y="7596437"/>
            <a:ext cx="481071" cy="389482"/>
          </a:xfrm>
          <a:prstGeom prst="rect">
            <a:avLst/>
          </a:prstGeom>
        </p:spPr>
        <p:txBody>
          <a:bodyPr/>
          <a:lstStyle>
            <a:lvl1pPr marL="0" algn="l" defTabSz="1074608" rtl="0" eaLnBrk="1" latinLnBrk="0" hangingPunct="1">
              <a:defRPr lang="nl-NL" sz="1400" kern="1200" smtClean="0">
                <a:solidFill>
                  <a:schemeClr val="accent1"/>
                </a:solidFill>
                <a:latin typeface="HelveticaNeueLT Std" pitchFamily="34" charset="0"/>
                <a:ea typeface="+mn-ea"/>
                <a:cs typeface="+mn-cs"/>
              </a:defRPr>
            </a:lvl1pPr>
          </a:lstStyle>
          <a:p>
            <a:fld id="{8042C4DC-7C2C-48C8-A5A6-E650D00D57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8034337" y="7596437"/>
            <a:ext cx="1940723" cy="389482"/>
          </a:xfrm>
          <a:prstGeom prst="rect">
            <a:avLst/>
          </a:prstGeom>
        </p:spPr>
        <p:txBody>
          <a:bodyPr lIns="107462" tIns="53731" rIns="107462" bIns="53731"/>
          <a:lstStyle>
            <a:lvl1pPr algn="r">
              <a:defRPr sz="1400">
                <a:solidFill>
                  <a:schemeClr val="accent1"/>
                </a:solidFill>
                <a:latin typeface="HelveticaNeueLT Std" pitchFamily="34" charset="0"/>
              </a:defRPr>
            </a:lvl1pPr>
          </a:lstStyle>
          <a:p>
            <a:fld id="{E0BD83F8-A107-4558-9231-38AFD2683564}" type="datetime4">
              <a:rPr lang="en-US" smtClean="0"/>
              <a:pPr/>
              <a:t>March 3, 2016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55796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6736" y="2041621"/>
            <a:ext cx="9661209" cy="5108131"/>
          </a:xfrm>
          <a:prstGeom prst="rect">
            <a:avLst/>
          </a:prstGeom>
          <a:effectLst/>
        </p:spPr>
        <p:txBody>
          <a:bodyPr lIns="107462" tIns="53731" rIns="107462" bIns="53731"/>
          <a:lstStyle>
            <a:lvl1pPr>
              <a:defRPr>
                <a:latin typeface="HelveticaNeueLT Std" pitchFamily="34" charset="0"/>
              </a:defRPr>
            </a:lvl1pPr>
            <a:lvl2pPr>
              <a:defRPr sz="2300">
                <a:latin typeface="HelveticaNeueLT Std" pitchFamily="34" charset="0"/>
              </a:defRPr>
            </a:lvl2pPr>
            <a:lvl3pPr>
              <a:defRPr>
                <a:latin typeface="HelveticaNeueLT Std" pitchFamily="34" charset="0"/>
              </a:defRPr>
            </a:lvl3pPr>
            <a:lvl4pPr>
              <a:defRPr>
                <a:latin typeface="HelveticaNeueLT Std" pitchFamily="34" charset="0"/>
              </a:defRPr>
            </a:lvl4pPr>
            <a:lvl5pPr>
              <a:defRPr>
                <a:latin typeface="HelveticaNeueLT Std" pitchFamily="34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level1</a:t>
            </a:r>
            <a:endParaRPr lang="nl-NL" dirty="0"/>
          </a:p>
        </p:txBody>
      </p:sp>
      <p:sp>
        <p:nvSpPr>
          <p:cNvPr id="9" name="Title 12"/>
          <p:cNvSpPr>
            <a:spLocks noGrp="1"/>
          </p:cNvSpPr>
          <p:nvPr>
            <p:ph type="title" hasCustomPrompt="1"/>
          </p:nvPr>
        </p:nvSpPr>
        <p:spPr>
          <a:xfrm>
            <a:off x="2347728" y="579390"/>
            <a:ext cx="7922608" cy="675942"/>
          </a:xfrm>
          <a:prstGeom prst="rect">
            <a:avLst/>
          </a:prstGeom>
          <a:effectLst>
            <a:outerShdw blurRad="12700" dir="3600000" algn="ctr" rotWithShape="0">
              <a:srgbClr val="000000">
                <a:alpha val="40000"/>
              </a:srgbClr>
            </a:outerShdw>
          </a:effectLst>
        </p:spPr>
        <p:txBody>
          <a:bodyPr lIns="107462" tIns="53731" rIns="107462" bIns="53731" anchor="t"/>
          <a:lstStyle>
            <a:lvl1pPr algn="r">
              <a:defRPr/>
            </a:lvl1pPr>
          </a:lstStyle>
          <a:p>
            <a:r>
              <a:rPr lang="en-US" dirty="0" smtClean="0"/>
              <a:t>CLICK TO ADD TITLE</a:t>
            </a:r>
            <a:endParaRPr lang="nl-NL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2859192" y="1266072"/>
            <a:ext cx="7411144" cy="504281"/>
          </a:xfrm>
          <a:prstGeom prst="rect">
            <a:avLst/>
          </a:prstGeom>
          <a:effectLst>
            <a:outerShdw blurRad="12700" dir="3600000" algn="ctr" rotWithShape="0">
              <a:srgbClr val="000000">
                <a:alpha val="40000"/>
              </a:srgbClr>
            </a:outerShdw>
          </a:effectLst>
        </p:spPr>
        <p:txBody>
          <a:bodyPr lIns="107462" tIns="53731" rIns="107462" bIns="53731" anchor="b"/>
          <a:lstStyle>
            <a:lvl1pPr marL="0" indent="0" algn="r">
              <a:buNone/>
              <a:defRPr baseline="0">
                <a:solidFill>
                  <a:schemeClr val="accent2"/>
                </a:solidFill>
                <a:latin typeface="HelveticaNeueLT Std" pitchFamily="34" charset="0"/>
              </a:defRPr>
            </a:lvl1pPr>
          </a:lstStyle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67866" y="7596437"/>
            <a:ext cx="481071" cy="389482"/>
          </a:xfrm>
          <a:prstGeom prst="rect">
            <a:avLst/>
          </a:prstGeom>
        </p:spPr>
        <p:txBody>
          <a:bodyPr/>
          <a:lstStyle>
            <a:lvl1pPr marL="0" algn="l" defTabSz="1074608" rtl="0" eaLnBrk="1" latinLnBrk="0" hangingPunct="1">
              <a:defRPr lang="nl-NL" sz="1400" kern="1200" smtClean="0">
                <a:solidFill>
                  <a:schemeClr val="accent1"/>
                </a:solidFill>
                <a:latin typeface="HelveticaNeueLT Std" pitchFamily="34" charset="0"/>
                <a:ea typeface="+mn-ea"/>
                <a:cs typeface="+mn-cs"/>
              </a:defRPr>
            </a:lvl1pPr>
          </a:lstStyle>
          <a:p>
            <a:fld id="{8042C4DC-7C2C-48C8-A5A6-E650D00D57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8034337" y="7596437"/>
            <a:ext cx="1940723" cy="389482"/>
          </a:xfrm>
          <a:prstGeom prst="rect">
            <a:avLst/>
          </a:prstGeom>
        </p:spPr>
        <p:txBody>
          <a:bodyPr lIns="107462" tIns="53731" rIns="107462" bIns="53731"/>
          <a:lstStyle>
            <a:lvl1pPr algn="r">
              <a:defRPr sz="1400">
                <a:solidFill>
                  <a:schemeClr val="accent1"/>
                </a:solidFill>
                <a:latin typeface="HelveticaNeueLT Std" pitchFamily="34" charset="0"/>
              </a:defRPr>
            </a:lvl1pPr>
          </a:lstStyle>
          <a:p>
            <a:fld id="{E0BD83F8-A107-4558-9231-38AFD2683564}" type="datetime4">
              <a:rPr lang="en-US" smtClean="0"/>
              <a:pPr/>
              <a:t>March 3, 2016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86077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6739" y="2038588"/>
            <a:ext cx="4492466" cy="5074999"/>
          </a:xfrm>
          <a:prstGeom prst="rect">
            <a:avLst/>
          </a:prstGeom>
        </p:spPr>
        <p:txBody>
          <a:bodyPr lIns="107462" tIns="53731" rIns="107462" bIns="53731"/>
          <a:lstStyle>
            <a:lvl1pPr>
              <a:defRPr>
                <a:latin typeface="HelveticaNeueLT Std" pitchFamily="34" charset="0"/>
              </a:defRPr>
            </a:lvl1pPr>
            <a:lvl2pPr>
              <a:defRPr sz="2300">
                <a:latin typeface="HelveticaNeueLT Std" pitchFamily="34" charset="0"/>
              </a:defRPr>
            </a:lvl2pPr>
            <a:lvl3pPr>
              <a:defRPr>
                <a:latin typeface="HelveticaNeueLT Std" pitchFamily="34" charset="0"/>
              </a:defRPr>
            </a:lvl3pPr>
            <a:lvl4pPr>
              <a:defRPr>
                <a:latin typeface="HelveticaNeueLT Std" pitchFamily="34" charset="0"/>
              </a:defRPr>
            </a:lvl4pPr>
            <a:lvl5pPr>
              <a:defRPr>
                <a:latin typeface="HelveticaNeueLT Std" pitchFamily="34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NL" dirty="0"/>
          </a:p>
        </p:txBody>
      </p:sp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705480" y="2038583"/>
            <a:ext cx="4492466" cy="5069564"/>
          </a:xfrm>
          <a:prstGeom prst="rect">
            <a:avLst/>
          </a:prstGeom>
        </p:spPr>
        <p:txBody>
          <a:bodyPr lIns="107462" tIns="53731" rIns="107462" bIns="53731"/>
          <a:lstStyle>
            <a:lvl1pPr>
              <a:defRPr>
                <a:latin typeface="HelveticaNeueLT Std" pitchFamily="34" charset="0"/>
              </a:defRPr>
            </a:lvl1pPr>
            <a:lvl2pPr>
              <a:defRPr sz="2300">
                <a:latin typeface="HelveticaNeueLT Std" pitchFamily="34" charset="0"/>
              </a:defRPr>
            </a:lvl2pPr>
            <a:lvl3pPr>
              <a:defRPr>
                <a:latin typeface="HelveticaNeueLT Std" pitchFamily="34" charset="0"/>
              </a:defRPr>
            </a:lvl3pPr>
            <a:lvl4pPr>
              <a:defRPr>
                <a:latin typeface="HelveticaNeueLT Std" pitchFamily="34" charset="0"/>
              </a:defRPr>
            </a:lvl4pPr>
            <a:lvl5pPr>
              <a:defRPr>
                <a:latin typeface="HelveticaNeueLT Std" pitchFamily="34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NL" dirty="0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2347728" y="579390"/>
            <a:ext cx="7922608" cy="675942"/>
          </a:xfrm>
          <a:prstGeom prst="rect">
            <a:avLst/>
          </a:prstGeom>
          <a:effectLst>
            <a:outerShdw blurRad="12700" dir="3600000" algn="ctr" rotWithShape="0">
              <a:srgbClr val="000000">
                <a:alpha val="40000"/>
              </a:srgbClr>
            </a:outerShdw>
          </a:effectLst>
        </p:spPr>
        <p:txBody>
          <a:bodyPr lIns="107462" tIns="53731" rIns="107462" bIns="53731" anchor="t"/>
          <a:lstStyle>
            <a:lvl1pPr algn="r">
              <a:defRPr/>
            </a:lvl1pPr>
          </a:lstStyle>
          <a:p>
            <a:r>
              <a:rPr lang="en-US" dirty="0" smtClean="0"/>
              <a:t>CLICK TO ADD TITLE</a:t>
            </a:r>
            <a:endParaRPr lang="nl-NL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2859192" y="1266072"/>
            <a:ext cx="7411144" cy="504281"/>
          </a:xfrm>
          <a:prstGeom prst="rect">
            <a:avLst/>
          </a:prstGeom>
          <a:effectLst>
            <a:outerShdw blurRad="12700" dir="3600000" algn="ctr" rotWithShape="0">
              <a:srgbClr val="000000">
                <a:alpha val="40000"/>
              </a:srgbClr>
            </a:outerShdw>
          </a:effectLst>
        </p:spPr>
        <p:txBody>
          <a:bodyPr lIns="107462" tIns="53731" rIns="107462" bIns="53731" anchor="b"/>
          <a:lstStyle>
            <a:lvl1pPr marL="0" indent="0" algn="r">
              <a:buNone/>
              <a:defRPr baseline="0">
                <a:solidFill>
                  <a:schemeClr val="accent2"/>
                </a:solidFill>
                <a:latin typeface="HelveticaNeueLT Std" pitchFamily="34" charset="0"/>
              </a:defRPr>
            </a:lvl1pPr>
          </a:lstStyle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67866" y="7596437"/>
            <a:ext cx="481071" cy="389482"/>
          </a:xfrm>
          <a:prstGeom prst="rect">
            <a:avLst/>
          </a:prstGeom>
        </p:spPr>
        <p:txBody>
          <a:bodyPr/>
          <a:lstStyle>
            <a:lvl1pPr marL="0" algn="l" defTabSz="1074608" rtl="0" eaLnBrk="1" latinLnBrk="0" hangingPunct="1">
              <a:defRPr lang="nl-NL" sz="1400" kern="1200" smtClean="0">
                <a:solidFill>
                  <a:schemeClr val="accent1"/>
                </a:solidFill>
                <a:latin typeface="HelveticaNeueLT Std" pitchFamily="34" charset="0"/>
                <a:ea typeface="+mn-ea"/>
                <a:cs typeface="+mn-cs"/>
              </a:defRPr>
            </a:lvl1pPr>
          </a:lstStyle>
          <a:p>
            <a:fld id="{8042C4DC-7C2C-48C8-A5A6-E650D00D57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Date Placeholder 3"/>
          <p:cNvSpPr>
            <a:spLocks noGrp="1"/>
          </p:cNvSpPr>
          <p:nvPr>
            <p:ph type="dt" sz="half" idx="2"/>
          </p:nvPr>
        </p:nvSpPr>
        <p:spPr>
          <a:xfrm>
            <a:off x="8034337" y="7596437"/>
            <a:ext cx="1940723" cy="389482"/>
          </a:xfrm>
          <a:prstGeom prst="rect">
            <a:avLst/>
          </a:prstGeom>
        </p:spPr>
        <p:txBody>
          <a:bodyPr lIns="107462" tIns="53731" rIns="107462" bIns="53731"/>
          <a:lstStyle>
            <a:lvl1pPr algn="r">
              <a:defRPr sz="1400">
                <a:solidFill>
                  <a:schemeClr val="accent1"/>
                </a:solidFill>
                <a:latin typeface="HelveticaNeueLT Std" pitchFamily="34" charset="0"/>
              </a:defRPr>
            </a:lvl1pPr>
          </a:lstStyle>
          <a:p>
            <a:fld id="{E0BD83F8-A107-4558-9231-38AFD2683564}" type="datetime4">
              <a:rPr lang="en-US" smtClean="0"/>
              <a:pPr/>
              <a:t>March 3, 2016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422073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705478" y="2038588"/>
            <a:ext cx="4411979" cy="5074999"/>
          </a:xfrm>
          <a:prstGeom prst="rect">
            <a:avLst/>
          </a:prstGeom>
          <a:ln w="19050" cap="rnd">
            <a:solidFill>
              <a:schemeClr val="tx1"/>
            </a:solidFill>
          </a:ln>
          <a:effectLst>
            <a:outerShdw blurRad="12700" dir="10800000" algn="ctr" rotWithShape="0">
              <a:srgbClr val="000000">
                <a:alpha val="56000"/>
              </a:srgbClr>
            </a:outerShdw>
            <a:reflection endPos="0" dir="5400000" sy="-100000" algn="bl" rotWithShape="0"/>
          </a:effectLst>
        </p:spPr>
        <p:txBody>
          <a:bodyPr lIns="107462" tIns="53731" rIns="107462" bIns="53731"/>
          <a:lstStyle>
            <a:lvl1pPr marL="0" indent="0">
              <a:buNone/>
              <a:defRPr sz="3700">
                <a:latin typeface="HelveticaNeueLT Std" pitchFamily="34" charset="0"/>
              </a:defRPr>
            </a:lvl1pPr>
            <a:lvl2pPr marL="537304" indent="0">
              <a:buNone/>
              <a:defRPr sz="3300"/>
            </a:lvl2pPr>
            <a:lvl3pPr marL="1074608" indent="0">
              <a:buNone/>
              <a:defRPr sz="2800"/>
            </a:lvl3pPr>
            <a:lvl4pPr marL="1611912" indent="0">
              <a:buNone/>
              <a:defRPr sz="2300"/>
            </a:lvl4pPr>
            <a:lvl5pPr marL="2149216" indent="0">
              <a:buNone/>
              <a:defRPr sz="2300"/>
            </a:lvl5pPr>
            <a:lvl6pPr marL="2686519" indent="0">
              <a:buNone/>
              <a:defRPr sz="2300"/>
            </a:lvl6pPr>
            <a:lvl7pPr marL="3223825" indent="0">
              <a:buNone/>
              <a:defRPr sz="2300"/>
            </a:lvl7pPr>
            <a:lvl8pPr marL="3761129" indent="0">
              <a:buNone/>
              <a:defRPr sz="2300"/>
            </a:lvl8pPr>
            <a:lvl9pPr marL="4298432" indent="0">
              <a:buNone/>
              <a:defRPr sz="2300"/>
            </a:lvl9pPr>
          </a:lstStyle>
          <a:p>
            <a:r>
              <a:rPr lang="en-US" smtClean="0"/>
              <a:t>Click icon to add picture</a:t>
            </a:r>
            <a:endParaRPr lang="nl-N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705478" y="7111621"/>
            <a:ext cx="4411979" cy="376106"/>
          </a:xfrm>
          <a:prstGeom prst="rect">
            <a:avLst/>
          </a:prstGeom>
        </p:spPr>
        <p:txBody>
          <a:bodyPr lIns="107462" tIns="53731" rIns="107462" bIns="53731"/>
          <a:lstStyle>
            <a:lvl1pPr marL="0" indent="0">
              <a:buNone/>
              <a:defRPr sz="1700">
                <a:latin typeface="HelveticaNeueLT Std" pitchFamily="34" charset="0"/>
              </a:defRPr>
            </a:lvl1pPr>
            <a:lvl2pPr marL="537304" indent="0">
              <a:buNone/>
              <a:defRPr sz="1400"/>
            </a:lvl2pPr>
            <a:lvl3pPr marL="1074608" indent="0">
              <a:buNone/>
              <a:defRPr sz="1200"/>
            </a:lvl3pPr>
            <a:lvl4pPr marL="1611912" indent="0">
              <a:buNone/>
              <a:defRPr sz="1000"/>
            </a:lvl4pPr>
            <a:lvl5pPr marL="2149216" indent="0">
              <a:buNone/>
              <a:defRPr sz="1000"/>
            </a:lvl5pPr>
            <a:lvl6pPr marL="2686519" indent="0">
              <a:buNone/>
              <a:defRPr sz="1000"/>
            </a:lvl6pPr>
            <a:lvl7pPr marL="3223825" indent="0">
              <a:buNone/>
              <a:defRPr sz="1000"/>
            </a:lvl7pPr>
            <a:lvl8pPr marL="3761129" indent="0">
              <a:buNone/>
              <a:defRPr sz="1000"/>
            </a:lvl8pPr>
            <a:lvl9pPr marL="4298432" indent="0">
              <a:buNone/>
              <a:defRPr sz="1000"/>
            </a:lvl9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6" hasCustomPrompt="1"/>
          </p:nvPr>
        </p:nvSpPr>
        <p:spPr>
          <a:xfrm>
            <a:off x="536738" y="2038588"/>
            <a:ext cx="4480322" cy="5074999"/>
          </a:xfrm>
          <a:prstGeom prst="rect">
            <a:avLst/>
          </a:prstGeom>
        </p:spPr>
        <p:txBody>
          <a:bodyPr lIns="107462" tIns="53731" rIns="107462" bIns="53731"/>
          <a:lstStyle>
            <a:lvl1pPr>
              <a:defRPr>
                <a:latin typeface="HelveticaNeueLT Std" pitchFamily="34" charset="0"/>
              </a:defRPr>
            </a:lvl1pPr>
            <a:lvl2pPr>
              <a:defRPr sz="2300">
                <a:latin typeface="HelveticaNeueLT Std" pitchFamily="34" charset="0"/>
              </a:defRPr>
            </a:lvl2pPr>
            <a:lvl3pPr>
              <a:defRPr>
                <a:latin typeface="HelveticaNeueLT Std" pitchFamily="34" charset="0"/>
              </a:defRPr>
            </a:lvl3pPr>
            <a:lvl4pPr>
              <a:defRPr>
                <a:latin typeface="HelveticaNeueLT Std" pitchFamily="34" charset="0"/>
              </a:defRPr>
            </a:lvl4pPr>
            <a:lvl5pPr>
              <a:defRPr>
                <a:latin typeface="HelveticaNeueLT Std" pitchFamily="34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NL" dirty="0"/>
          </a:p>
        </p:txBody>
      </p:sp>
      <p:sp>
        <p:nvSpPr>
          <p:cNvPr id="11" name="Title 12"/>
          <p:cNvSpPr>
            <a:spLocks noGrp="1"/>
          </p:cNvSpPr>
          <p:nvPr>
            <p:ph type="title" hasCustomPrompt="1"/>
          </p:nvPr>
        </p:nvSpPr>
        <p:spPr>
          <a:xfrm>
            <a:off x="2347728" y="579390"/>
            <a:ext cx="7922608" cy="675942"/>
          </a:xfrm>
          <a:prstGeom prst="rect">
            <a:avLst/>
          </a:prstGeom>
          <a:effectLst>
            <a:outerShdw blurRad="12700" dir="3600000" algn="ctr" rotWithShape="0">
              <a:srgbClr val="000000">
                <a:alpha val="40000"/>
              </a:srgbClr>
            </a:outerShdw>
          </a:effectLst>
        </p:spPr>
        <p:txBody>
          <a:bodyPr lIns="107462" tIns="53731" rIns="107462" bIns="53731" anchor="t"/>
          <a:lstStyle>
            <a:lvl1pPr algn="r">
              <a:defRPr/>
            </a:lvl1pPr>
          </a:lstStyle>
          <a:p>
            <a:r>
              <a:rPr lang="en-US" dirty="0" smtClean="0"/>
              <a:t>CLICK TO ADD TITLE</a:t>
            </a:r>
            <a:endParaRPr lang="nl-NL" dirty="0"/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19" hasCustomPrompt="1"/>
          </p:nvPr>
        </p:nvSpPr>
        <p:spPr>
          <a:xfrm>
            <a:off x="2859192" y="1266072"/>
            <a:ext cx="7411144" cy="504281"/>
          </a:xfrm>
          <a:prstGeom prst="rect">
            <a:avLst/>
          </a:prstGeom>
          <a:effectLst>
            <a:outerShdw blurRad="12700" dir="3600000" algn="ctr" rotWithShape="0">
              <a:srgbClr val="000000">
                <a:alpha val="40000"/>
              </a:srgbClr>
            </a:outerShdw>
          </a:effectLst>
        </p:spPr>
        <p:txBody>
          <a:bodyPr lIns="107462" tIns="53731" rIns="107462" bIns="53731" anchor="b"/>
          <a:lstStyle>
            <a:lvl1pPr marL="0" indent="0" algn="r">
              <a:buNone/>
              <a:defRPr baseline="0">
                <a:solidFill>
                  <a:schemeClr val="accent2"/>
                </a:solidFill>
                <a:latin typeface="HelveticaNeueLT Std" pitchFamily="34" charset="0"/>
              </a:defRPr>
            </a:lvl1pPr>
          </a:lstStyle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67866" y="7596437"/>
            <a:ext cx="481071" cy="389482"/>
          </a:xfrm>
          <a:prstGeom prst="rect">
            <a:avLst/>
          </a:prstGeom>
        </p:spPr>
        <p:txBody>
          <a:bodyPr/>
          <a:lstStyle>
            <a:lvl1pPr marL="0" algn="l" defTabSz="1074608" rtl="0" eaLnBrk="1" latinLnBrk="0" hangingPunct="1">
              <a:defRPr lang="nl-NL" sz="1400" kern="1200" smtClean="0">
                <a:solidFill>
                  <a:schemeClr val="accent1"/>
                </a:solidFill>
                <a:latin typeface="HelveticaNeueLT Std" pitchFamily="34" charset="0"/>
                <a:ea typeface="+mn-ea"/>
                <a:cs typeface="+mn-cs"/>
              </a:defRPr>
            </a:lvl1pPr>
          </a:lstStyle>
          <a:p>
            <a:fld id="{8042C4DC-7C2C-48C8-A5A6-E650D00D57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20"/>
          </p:nvPr>
        </p:nvSpPr>
        <p:spPr>
          <a:xfrm>
            <a:off x="8034337" y="7596437"/>
            <a:ext cx="1940723" cy="389482"/>
          </a:xfrm>
          <a:prstGeom prst="rect">
            <a:avLst/>
          </a:prstGeom>
        </p:spPr>
        <p:txBody>
          <a:bodyPr lIns="107462" tIns="53731" rIns="107462" bIns="53731"/>
          <a:lstStyle>
            <a:lvl1pPr algn="r">
              <a:defRPr sz="1400">
                <a:solidFill>
                  <a:schemeClr val="accent1"/>
                </a:solidFill>
                <a:latin typeface="HelveticaNeueLT Std" pitchFamily="34" charset="0"/>
              </a:defRPr>
            </a:lvl1pPr>
          </a:lstStyle>
          <a:p>
            <a:fld id="{E0BD83F8-A107-4558-9231-38AFD2683564}" type="datetime4">
              <a:rPr lang="en-US" smtClean="0"/>
              <a:pPr/>
              <a:t>March 3, 2016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8117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, n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idx="1"/>
          </p:nvPr>
        </p:nvSpPr>
        <p:spPr>
          <a:xfrm>
            <a:off x="5705478" y="474831"/>
            <a:ext cx="4411979" cy="6630760"/>
          </a:xfrm>
          <a:prstGeom prst="rect">
            <a:avLst/>
          </a:prstGeom>
          <a:ln w="19050" cap="rnd">
            <a:solidFill>
              <a:schemeClr val="tx1"/>
            </a:solidFill>
          </a:ln>
          <a:effectLst>
            <a:outerShdw blurRad="12700" dir="10800000" algn="ctr" rotWithShape="0">
              <a:srgbClr val="000000">
                <a:alpha val="56000"/>
              </a:srgbClr>
            </a:outerShdw>
            <a:reflection endPos="0" dir="5400000" sy="-100000" algn="bl" rotWithShape="0"/>
          </a:effectLst>
        </p:spPr>
        <p:txBody>
          <a:bodyPr lIns="107462" tIns="53731" rIns="107462" bIns="53731"/>
          <a:lstStyle>
            <a:lvl1pPr marL="0" indent="0">
              <a:buNone/>
              <a:defRPr sz="3700">
                <a:latin typeface="HelveticaNeueLT Std" pitchFamily="34" charset="0"/>
              </a:defRPr>
            </a:lvl1pPr>
            <a:lvl2pPr marL="537304" indent="0">
              <a:buNone/>
              <a:defRPr sz="3300"/>
            </a:lvl2pPr>
            <a:lvl3pPr marL="1074608" indent="0">
              <a:buNone/>
              <a:defRPr sz="2800"/>
            </a:lvl3pPr>
            <a:lvl4pPr marL="1611912" indent="0">
              <a:buNone/>
              <a:defRPr sz="2300"/>
            </a:lvl4pPr>
            <a:lvl5pPr marL="2149216" indent="0">
              <a:buNone/>
              <a:defRPr sz="2300"/>
            </a:lvl5pPr>
            <a:lvl6pPr marL="2686519" indent="0">
              <a:buNone/>
              <a:defRPr sz="2300"/>
            </a:lvl6pPr>
            <a:lvl7pPr marL="3223825" indent="0">
              <a:buNone/>
              <a:defRPr sz="2300"/>
            </a:lvl7pPr>
            <a:lvl8pPr marL="3761129" indent="0">
              <a:buNone/>
              <a:defRPr sz="2300"/>
            </a:lvl8pPr>
            <a:lvl9pPr marL="4298432" indent="0">
              <a:buNone/>
              <a:defRPr sz="2300"/>
            </a:lvl9pPr>
          </a:lstStyle>
          <a:p>
            <a:r>
              <a:rPr lang="en-US" smtClean="0"/>
              <a:t>Click icon to add picture</a:t>
            </a:r>
            <a:endParaRPr lang="nl-N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705478" y="7111621"/>
            <a:ext cx="4411979" cy="376106"/>
          </a:xfrm>
          <a:prstGeom prst="rect">
            <a:avLst/>
          </a:prstGeom>
        </p:spPr>
        <p:txBody>
          <a:bodyPr lIns="107462" tIns="53731" rIns="107462" bIns="53731"/>
          <a:lstStyle>
            <a:lvl1pPr marL="0" indent="0">
              <a:buNone/>
              <a:defRPr sz="1700">
                <a:latin typeface="HelveticaNeueLT Std" pitchFamily="34" charset="0"/>
              </a:defRPr>
            </a:lvl1pPr>
            <a:lvl2pPr marL="537304" indent="0">
              <a:buNone/>
              <a:defRPr sz="1400"/>
            </a:lvl2pPr>
            <a:lvl3pPr marL="1074608" indent="0">
              <a:buNone/>
              <a:defRPr sz="1200"/>
            </a:lvl3pPr>
            <a:lvl4pPr marL="1611912" indent="0">
              <a:buNone/>
              <a:defRPr sz="1000"/>
            </a:lvl4pPr>
            <a:lvl5pPr marL="2149216" indent="0">
              <a:buNone/>
              <a:defRPr sz="1000"/>
            </a:lvl5pPr>
            <a:lvl6pPr marL="2686519" indent="0">
              <a:buNone/>
              <a:defRPr sz="1000"/>
            </a:lvl6pPr>
            <a:lvl7pPr marL="3223825" indent="0">
              <a:buNone/>
              <a:defRPr sz="1000"/>
            </a:lvl7pPr>
            <a:lvl8pPr marL="3761129" indent="0">
              <a:buNone/>
              <a:defRPr sz="1000"/>
            </a:lvl8pPr>
            <a:lvl9pPr marL="4298432" indent="0">
              <a:buNone/>
              <a:defRPr sz="1000"/>
            </a:lvl9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536738" y="2038584"/>
            <a:ext cx="4480322" cy="540095"/>
          </a:xfrm>
          <a:prstGeom prst="rect">
            <a:avLst/>
          </a:prstGeom>
          <a:effectLst>
            <a:outerShdw blurRad="12700" dir="3600000" algn="ctr" rotWithShape="0">
              <a:srgbClr val="000000">
                <a:alpha val="40000"/>
              </a:srgbClr>
            </a:outerShdw>
          </a:effectLst>
        </p:spPr>
        <p:txBody>
          <a:bodyPr lIns="107462" tIns="53731" rIns="107462" bIns="53731" anchor="b">
            <a:noAutofit/>
          </a:bodyPr>
          <a:lstStyle>
            <a:lvl1pPr marL="0" indent="0">
              <a:spcBef>
                <a:spcPts val="0"/>
              </a:spcBef>
              <a:buNone/>
              <a:defRPr sz="2800" b="1">
                <a:solidFill>
                  <a:schemeClr val="accent2"/>
                </a:solidFill>
                <a:latin typeface="HelveticaNeueLT Std" pitchFamily="34" charset="0"/>
              </a:defRPr>
            </a:lvl1pPr>
            <a:lvl2pPr marL="537304" indent="0">
              <a:buNone/>
              <a:defRPr sz="2300" b="1"/>
            </a:lvl2pPr>
            <a:lvl3pPr marL="1074608" indent="0">
              <a:buNone/>
              <a:defRPr sz="2100" b="1"/>
            </a:lvl3pPr>
            <a:lvl4pPr marL="1611912" indent="0">
              <a:buNone/>
              <a:defRPr sz="1900" b="1"/>
            </a:lvl4pPr>
            <a:lvl5pPr marL="2149216" indent="0">
              <a:buNone/>
              <a:defRPr sz="1900" b="1"/>
            </a:lvl5pPr>
            <a:lvl6pPr marL="2686519" indent="0">
              <a:buNone/>
              <a:defRPr sz="1900" b="1"/>
            </a:lvl6pPr>
            <a:lvl7pPr marL="3223825" indent="0">
              <a:buNone/>
              <a:defRPr sz="1900" b="1"/>
            </a:lvl7pPr>
            <a:lvl8pPr marL="3761129" indent="0">
              <a:buNone/>
              <a:defRPr sz="1900" b="1"/>
            </a:lvl8pPr>
            <a:lvl9pPr marL="4298432" indent="0">
              <a:buNone/>
              <a:defRPr sz="1900" b="1"/>
            </a:lvl9pPr>
          </a:lstStyle>
          <a:p>
            <a:pPr lvl="0"/>
            <a:r>
              <a:rPr lang="en-US" dirty="0" smtClean="0"/>
              <a:t>Click to add title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6"/>
          </p:nvPr>
        </p:nvSpPr>
        <p:spPr>
          <a:xfrm>
            <a:off x="536738" y="2585788"/>
            <a:ext cx="4480322" cy="4527800"/>
          </a:xfrm>
          <a:prstGeom prst="rect">
            <a:avLst/>
          </a:prstGeom>
        </p:spPr>
        <p:txBody>
          <a:bodyPr lIns="107462" tIns="53731" rIns="107462" bIns="53731"/>
          <a:lstStyle>
            <a:lvl1pPr>
              <a:defRPr>
                <a:latin typeface="HelveticaNeueLT Std" pitchFamily="34" charset="0"/>
              </a:defRPr>
            </a:lvl1pPr>
            <a:lvl2pPr>
              <a:defRPr sz="2300">
                <a:latin typeface="HelveticaNeueLT Std" pitchFamily="34" charset="0"/>
              </a:defRPr>
            </a:lvl2pPr>
            <a:lvl3pPr>
              <a:defRPr>
                <a:latin typeface="HelveticaNeueLT Std" pitchFamily="34" charset="0"/>
              </a:defRPr>
            </a:lvl3pPr>
            <a:lvl4pPr>
              <a:defRPr>
                <a:latin typeface="HelveticaNeueLT Std" pitchFamily="34" charset="0"/>
              </a:defRPr>
            </a:lvl4pPr>
            <a:lvl5pPr>
              <a:defRPr>
                <a:latin typeface="HelveticaNeueLT Std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67866" y="7596437"/>
            <a:ext cx="481071" cy="389482"/>
          </a:xfrm>
          <a:prstGeom prst="rect">
            <a:avLst/>
          </a:prstGeom>
        </p:spPr>
        <p:txBody>
          <a:bodyPr/>
          <a:lstStyle>
            <a:lvl1pPr marL="0" algn="l" defTabSz="1074608" rtl="0" eaLnBrk="1" latinLnBrk="0" hangingPunct="1">
              <a:defRPr lang="nl-NL" sz="1400" kern="1200" smtClean="0">
                <a:solidFill>
                  <a:schemeClr val="accent1"/>
                </a:solidFill>
                <a:latin typeface="HelveticaNeueLT Std" pitchFamily="34" charset="0"/>
                <a:ea typeface="+mn-ea"/>
                <a:cs typeface="+mn-cs"/>
              </a:defRPr>
            </a:lvl1pPr>
          </a:lstStyle>
          <a:p>
            <a:fld id="{8042C4DC-7C2C-48C8-A5A6-E650D00D57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17"/>
          </p:nvPr>
        </p:nvSpPr>
        <p:spPr>
          <a:xfrm>
            <a:off x="8034337" y="7596437"/>
            <a:ext cx="1940723" cy="389482"/>
          </a:xfrm>
          <a:prstGeom prst="rect">
            <a:avLst/>
          </a:prstGeom>
        </p:spPr>
        <p:txBody>
          <a:bodyPr lIns="107462" tIns="53731" rIns="107462" bIns="53731"/>
          <a:lstStyle>
            <a:lvl1pPr algn="r">
              <a:defRPr sz="1400">
                <a:solidFill>
                  <a:schemeClr val="accent1"/>
                </a:solidFill>
                <a:latin typeface="HelveticaNeueLT Std" pitchFamily="34" charset="0"/>
              </a:defRPr>
            </a:lvl1pPr>
          </a:lstStyle>
          <a:p>
            <a:fld id="{E0BD83F8-A107-4558-9231-38AFD2683564}" type="datetime4">
              <a:rPr lang="en-US" smtClean="0"/>
              <a:pPr/>
              <a:t>March 3, 2016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64467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67866" y="7596437"/>
            <a:ext cx="481071" cy="389482"/>
          </a:xfrm>
          <a:prstGeom prst="rect">
            <a:avLst/>
          </a:prstGeom>
        </p:spPr>
        <p:txBody>
          <a:bodyPr/>
          <a:lstStyle>
            <a:lvl1pPr marL="0" algn="l" defTabSz="1074608" rtl="0" eaLnBrk="1" latinLnBrk="0" hangingPunct="1">
              <a:defRPr lang="nl-NL" sz="1400" kern="1200" smtClean="0">
                <a:solidFill>
                  <a:schemeClr val="accent1"/>
                </a:solidFill>
                <a:latin typeface="HelveticaNeueLT Std" pitchFamily="34" charset="0"/>
                <a:ea typeface="+mn-ea"/>
                <a:cs typeface="+mn-cs"/>
              </a:defRPr>
            </a:lvl1pPr>
          </a:lstStyle>
          <a:p>
            <a:fld id="{8042C4DC-7C2C-48C8-A5A6-E650D00D57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8034337" y="7596437"/>
            <a:ext cx="1940723" cy="389482"/>
          </a:xfrm>
          <a:prstGeom prst="rect">
            <a:avLst/>
          </a:prstGeom>
        </p:spPr>
        <p:txBody>
          <a:bodyPr lIns="107462" tIns="53731" rIns="107462" bIns="53731"/>
          <a:lstStyle>
            <a:lvl1pPr algn="r">
              <a:defRPr sz="1400">
                <a:solidFill>
                  <a:schemeClr val="accent1"/>
                </a:solidFill>
                <a:latin typeface="HelveticaNeueLT Std" pitchFamily="34" charset="0"/>
              </a:defRPr>
            </a:lvl1pPr>
          </a:lstStyle>
          <a:p>
            <a:fld id="{E0BD83F8-A107-4558-9231-38AFD2683564}" type="datetime4">
              <a:rPr lang="en-US" smtClean="0"/>
              <a:pPr/>
              <a:t>March 3, 2016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89458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out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7236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" y="0"/>
            <a:ext cx="10734675" cy="804703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4981" y="7628842"/>
            <a:ext cx="1917809" cy="262400"/>
          </a:xfrm>
          <a:prstGeom prst="rect">
            <a:avLst/>
          </a:prstGeom>
        </p:spPr>
        <p:txBody>
          <a:bodyPr wrap="none" lIns="107462" tIns="53731" rIns="107462" bIns="53731" rtlCol="0">
            <a:spAutoFit/>
          </a:bodyPr>
          <a:lstStyle/>
          <a:p>
            <a:r>
              <a:rPr lang="nl-NL" sz="1000" kern="1200" dirty="0" smtClean="0">
                <a:solidFill>
                  <a:srgbClr val="646567"/>
                </a:solidFill>
                <a:latin typeface="HelveticaNeueLT Std" pitchFamily="34" charset="0"/>
                <a:ea typeface="+mn-ea"/>
                <a:cs typeface="+mn-cs"/>
                <a:sym typeface="HelveticaNeueLT Std" charset="0"/>
              </a:rPr>
              <a:t>Copyright </a:t>
            </a:r>
            <a:r>
              <a:rPr lang="nl-NL" sz="1000" kern="1200" dirty="0" err="1" smtClean="0">
                <a:solidFill>
                  <a:srgbClr val="646567"/>
                </a:solidFill>
                <a:latin typeface="HelveticaNeueLT Std" pitchFamily="34" charset="0"/>
                <a:ea typeface="+mn-ea"/>
                <a:cs typeface="+mn-cs"/>
                <a:sym typeface="HelveticaNeueLT Std" charset="0"/>
              </a:rPr>
              <a:t>Xsens</a:t>
            </a:r>
            <a:r>
              <a:rPr lang="nl-NL" sz="1000" kern="1200" dirty="0" smtClean="0">
                <a:solidFill>
                  <a:srgbClr val="646567"/>
                </a:solidFill>
                <a:latin typeface="HelveticaNeueLT Std" pitchFamily="34" charset="0"/>
                <a:ea typeface="+mn-ea"/>
                <a:cs typeface="+mn-cs"/>
                <a:sym typeface="HelveticaNeueLT Std" charset="0"/>
              </a:rPr>
              <a:t>; </a:t>
            </a:r>
            <a:r>
              <a:rPr lang="nl-NL" sz="1000" kern="1200" baseline="0" dirty="0" err="1" smtClean="0">
                <a:solidFill>
                  <a:srgbClr val="646567"/>
                </a:solidFill>
                <a:latin typeface="HelveticaNeueLT Std" pitchFamily="34" charset="0"/>
                <a:ea typeface="+mn-ea"/>
                <a:cs typeface="+mn-cs"/>
                <a:sym typeface="HelveticaNeueLT Std" charset="0"/>
              </a:rPr>
              <a:t>Confidential</a:t>
            </a:r>
            <a:endParaRPr lang="nl-NL" sz="1000" dirty="0">
              <a:solidFill>
                <a:srgbClr val="646567"/>
              </a:solidFill>
              <a:latin typeface="HelveticaNeueLT Std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67866" y="7596437"/>
            <a:ext cx="481071" cy="389482"/>
          </a:xfrm>
          <a:prstGeom prst="rect">
            <a:avLst/>
          </a:prstGeom>
        </p:spPr>
        <p:txBody>
          <a:bodyPr/>
          <a:lstStyle>
            <a:lvl1pPr marL="0" algn="l" defTabSz="1074608" rtl="0" eaLnBrk="1" latinLnBrk="0" hangingPunct="1">
              <a:defRPr lang="nl-NL" sz="1400" kern="1200" smtClean="0">
                <a:solidFill>
                  <a:schemeClr val="accent1"/>
                </a:solidFill>
                <a:latin typeface="HelveticaNeueLT Std" pitchFamily="34" charset="0"/>
                <a:ea typeface="+mn-ea"/>
                <a:cs typeface="+mn-cs"/>
              </a:defRPr>
            </a:lvl1pPr>
          </a:lstStyle>
          <a:p>
            <a:fld id="{8042C4DC-7C2C-48C8-A5A6-E650D00D57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284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75" r:id="rId3"/>
    <p:sldLayoutId id="2147483662" r:id="rId4"/>
    <p:sldLayoutId id="2147483664" r:id="rId5"/>
    <p:sldLayoutId id="2147483669" r:id="rId6"/>
    <p:sldLayoutId id="2147483674" r:id="rId7"/>
    <p:sldLayoutId id="2147483672" r:id="rId8"/>
    <p:sldLayoutId id="2147483676" r:id="rId9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1074608" rtl="0" eaLnBrk="1" latinLnBrk="0" hangingPunct="1"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2978" indent="-402978" algn="l" defTabSz="1074608" rtl="0" eaLnBrk="1" latinLnBrk="0" hangingPunct="1">
        <a:spcBef>
          <a:spcPct val="20000"/>
        </a:spcBef>
        <a:buFont typeface="HelveticaNeueLT Std" pitchFamily="34" charset="0"/>
        <a:buChar char="•"/>
        <a:defRPr sz="2800" kern="1200">
          <a:solidFill>
            <a:schemeClr val="accent1"/>
          </a:solidFill>
          <a:latin typeface="HelveticaNeueLT Std" pitchFamily="34" charset="0"/>
          <a:ea typeface="+mn-ea"/>
          <a:cs typeface="+mn-cs"/>
        </a:defRPr>
      </a:lvl1pPr>
      <a:lvl2pPr marL="940281" indent="-402978" algn="l" defTabSz="1074608" rtl="0" eaLnBrk="1" latinLnBrk="0" hangingPunct="1">
        <a:spcBef>
          <a:spcPct val="20000"/>
        </a:spcBef>
        <a:buFont typeface="HelveticaNeueLT Std" pitchFamily="34" charset="0"/>
        <a:buChar char="•"/>
        <a:tabLst/>
        <a:defRPr sz="2100" kern="1200">
          <a:solidFill>
            <a:schemeClr val="tx1"/>
          </a:solidFill>
          <a:latin typeface="HelveticaNeueLT Std" pitchFamily="34" charset="0"/>
          <a:ea typeface="+mn-ea"/>
          <a:cs typeface="+mn-cs"/>
        </a:defRPr>
      </a:lvl2pPr>
      <a:lvl3pPr marL="1477586" indent="-402978" algn="l" defTabSz="1074608" rtl="0" eaLnBrk="1" latinLnBrk="0" hangingPunct="1">
        <a:spcBef>
          <a:spcPct val="20000"/>
        </a:spcBef>
        <a:buFont typeface="HelveticaNeueLT Std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2014890" indent="-402978" algn="l" defTabSz="1074608" rtl="0" eaLnBrk="1" latinLnBrk="0" hangingPunct="1">
        <a:spcBef>
          <a:spcPct val="20000"/>
        </a:spcBef>
        <a:buFont typeface="HelveticaNeueLT Std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552195" indent="-402978" algn="l" defTabSz="1074608" rtl="0" eaLnBrk="1" latinLnBrk="0" hangingPunct="1">
        <a:spcBef>
          <a:spcPct val="20000"/>
        </a:spcBef>
        <a:buFont typeface="HelveticaNeueLT Std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955172" indent="-268651" algn="l" defTabSz="1074608" rtl="0" eaLnBrk="1" latinLnBrk="0" hangingPunct="1">
        <a:spcBef>
          <a:spcPct val="20000"/>
        </a:spcBef>
        <a:buFont typeface="HelveticaNeueLT Std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92475" indent="-268651" algn="l" defTabSz="1074608" rtl="0" eaLnBrk="1" latinLnBrk="0" hangingPunct="1">
        <a:spcBef>
          <a:spcPct val="20000"/>
        </a:spcBef>
        <a:buFont typeface="HelveticaNeueLT Std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9780" indent="-268651" algn="l" defTabSz="1074608" rtl="0" eaLnBrk="1" latinLnBrk="0" hangingPunct="1">
        <a:spcBef>
          <a:spcPct val="20000"/>
        </a:spcBef>
        <a:buFont typeface="HelveticaNeueLT Std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67084" indent="-268651" algn="l" defTabSz="1074608" rtl="0" eaLnBrk="1" latinLnBrk="0" hangingPunct="1">
        <a:spcBef>
          <a:spcPct val="20000"/>
        </a:spcBef>
        <a:buFont typeface="HelveticaNeueLT Std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107460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7304" algn="l" defTabSz="107460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4608" algn="l" defTabSz="107460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11912" algn="l" defTabSz="107460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9216" algn="l" defTabSz="107460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6519" algn="l" defTabSz="107460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23825" algn="l" defTabSz="107460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61129" algn="l" defTabSz="107460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98432" algn="l" defTabSz="107460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1662650" y="4527575"/>
            <a:ext cx="7411144" cy="488457"/>
          </a:xfrm>
        </p:spPr>
        <p:txBody>
          <a:bodyPr/>
          <a:lstStyle/>
          <a:p>
            <a:r>
              <a:rPr lang="en-US" dirty="0" err="1" smtClean="0"/>
              <a:t>Jeroen</a:t>
            </a:r>
            <a:r>
              <a:rPr lang="en-US" dirty="0" smtClean="0"/>
              <a:t> </a:t>
            </a:r>
            <a:r>
              <a:rPr lang="en-US" dirty="0" err="1" smtClean="0"/>
              <a:t>Hol</a:t>
            </a:r>
            <a:r>
              <a:rPr lang="en-US" dirty="0" smtClean="0"/>
              <a:t>, PhD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WP3</a:t>
            </a:r>
            <a:br>
              <a:rPr lang="en-US" dirty="0" smtClean="0"/>
            </a:br>
            <a:r>
              <a:rPr lang="en-US" dirty="0" smtClean="0"/>
              <a:t>Sensors and Estimation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2C4DC-7C2C-48C8-A5A6-E650D00D5746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0BD83F8-A107-4558-9231-38AFD2683564}" type="datetime4">
              <a:rPr lang="en-US" smtClean="0"/>
              <a:pPr/>
              <a:t>March 3, 2016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3655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Sensor information is crucial for control in AWE</a:t>
            </a:r>
          </a:p>
          <a:p>
            <a:pPr lvl="1"/>
            <a:r>
              <a:rPr lang="en-US" dirty="0" smtClean="0"/>
              <a:t>Reliability and safety</a:t>
            </a:r>
          </a:p>
          <a:p>
            <a:pPr lvl="1"/>
            <a:r>
              <a:rPr lang="en-US" dirty="0" smtClean="0"/>
              <a:t>Extreme flight and weather conditions</a:t>
            </a:r>
          </a:p>
          <a:p>
            <a:pPr lvl="1"/>
            <a:r>
              <a:rPr lang="en-US" dirty="0" smtClean="0"/>
              <a:t>Periodic orbits</a:t>
            </a:r>
          </a:p>
          <a:p>
            <a:pPr lvl="1"/>
            <a:r>
              <a:rPr lang="en-US" dirty="0" smtClean="0"/>
              <a:t>Increase power output</a:t>
            </a:r>
          </a:p>
          <a:p>
            <a:endParaRPr lang="en-US" dirty="0" smtClean="0"/>
          </a:p>
          <a:p>
            <a:r>
              <a:rPr lang="en-US" dirty="0" smtClean="0"/>
              <a:t>WP topics</a:t>
            </a:r>
          </a:p>
          <a:p>
            <a:pPr lvl="1"/>
            <a:r>
              <a:rPr lang="en-US" dirty="0" smtClean="0"/>
              <a:t>Nonlinear Model Predictive Control (NMPC)</a:t>
            </a:r>
          </a:p>
          <a:p>
            <a:pPr lvl="1"/>
            <a:r>
              <a:rPr lang="en-US" dirty="0" smtClean="0"/>
              <a:t>Moving Horizon Estimation (MHE)</a:t>
            </a:r>
          </a:p>
          <a:p>
            <a:pPr lvl="1"/>
            <a:r>
              <a:rPr lang="en-US" dirty="0" smtClean="0"/>
              <a:t>Actuator and sensor fault detection</a:t>
            </a:r>
          </a:p>
          <a:p>
            <a:pPr lvl="1"/>
            <a:r>
              <a:rPr lang="en-US" dirty="0" smtClean="0"/>
              <a:t>Embedded and real-time implementations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WP3 Sensors and Estimation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2C4DC-7C2C-48C8-A5A6-E650D00D574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0BD83F8-A107-4558-9231-38AFD2683564}" type="datetime4">
              <a:rPr lang="en-US" smtClean="0"/>
              <a:pPr/>
              <a:t>March 3, 2016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57077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ALU-FR</a:t>
            </a:r>
          </a:p>
          <a:p>
            <a:pPr lvl="1"/>
            <a:r>
              <a:rPr lang="en-US" dirty="0" smtClean="0"/>
              <a:t>Moritz Diehl</a:t>
            </a:r>
          </a:p>
          <a:p>
            <a:endParaRPr lang="en-US" dirty="0" smtClean="0"/>
          </a:p>
          <a:p>
            <a:r>
              <a:rPr lang="en-US" dirty="0" err="1" smtClean="0"/>
              <a:t>Xsens</a:t>
            </a:r>
            <a:r>
              <a:rPr lang="en-US" dirty="0" smtClean="0"/>
              <a:t> (WP leader)</a:t>
            </a:r>
          </a:p>
          <a:p>
            <a:pPr lvl="1"/>
            <a:r>
              <a:rPr lang="en-US" dirty="0" err="1" smtClean="0"/>
              <a:t>Jeroen</a:t>
            </a:r>
            <a:r>
              <a:rPr lang="en-US" dirty="0" smtClean="0"/>
              <a:t> </a:t>
            </a:r>
            <a:r>
              <a:rPr lang="en-US" dirty="0" err="1" smtClean="0"/>
              <a:t>Hol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EPFL</a:t>
            </a:r>
          </a:p>
          <a:p>
            <a:pPr lvl="1"/>
            <a:r>
              <a:rPr lang="en-US" dirty="0"/>
              <a:t>Colin Jones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Partners &amp; People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2C4DC-7C2C-48C8-A5A6-E650D00D574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0BD83F8-A107-4558-9231-38AFD2683564}" type="datetime4">
              <a:rPr lang="en-US" smtClean="0"/>
              <a:pPr/>
              <a:t>March 3, 2016</a:t>
            </a:fld>
            <a:endParaRPr lang="nl-N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36700" t="5900" r="15000" b="74019"/>
          <a:stretch/>
        </p:blipFill>
        <p:spPr>
          <a:xfrm>
            <a:off x="3351312" y="2029366"/>
            <a:ext cx="6623748" cy="4895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219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Efficient Numerical Methods for Embedded Optimization in </a:t>
            </a:r>
            <a:r>
              <a:rPr lang="en-US" smtClean="0"/>
              <a:t>AWE Applications</a:t>
            </a:r>
            <a:endParaRPr lang="en-US" dirty="0" smtClean="0"/>
          </a:p>
          <a:p>
            <a:pPr lvl="1"/>
            <a:r>
              <a:rPr lang="en-US" dirty="0"/>
              <a:t>Andrea </a:t>
            </a:r>
            <a:r>
              <a:rPr lang="en-US" dirty="0" smtClean="0"/>
              <a:t>Zanelli</a:t>
            </a:r>
          </a:p>
          <a:p>
            <a:endParaRPr lang="en-US" dirty="0"/>
          </a:p>
          <a:p>
            <a:r>
              <a:rPr lang="en-US" dirty="0"/>
              <a:t>State and Parameters Estimation Implementations </a:t>
            </a:r>
            <a:r>
              <a:rPr lang="en-US" dirty="0" smtClean="0"/>
              <a:t>Based </a:t>
            </a:r>
            <a:r>
              <a:rPr lang="en-US" dirty="0"/>
              <a:t>on </a:t>
            </a:r>
            <a:r>
              <a:rPr lang="en-US" dirty="0" smtClean="0"/>
              <a:t>MHE</a:t>
            </a:r>
          </a:p>
          <a:p>
            <a:pPr lvl="1"/>
            <a:r>
              <a:rPr lang="en-US" dirty="0" smtClean="0"/>
              <a:t>Fabian </a:t>
            </a:r>
            <a:r>
              <a:rPr lang="en-US" dirty="0" err="1" smtClean="0"/>
              <a:t>Girrbach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Estimation and Control of Periodic </a:t>
            </a:r>
            <a:r>
              <a:rPr lang="en-US" dirty="0" smtClean="0"/>
              <a:t>Orbits</a:t>
            </a:r>
          </a:p>
          <a:p>
            <a:pPr lvl="1"/>
            <a:r>
              <a:rPr lang="en-US" dirty="0"/>
              <a:t>Petr </a:t>
            </a:r>
            <a:r>
              <a:rPr lang="en-US" dirty="0" err="1"/>
              <a:t>Listov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Fellows &amp; Topics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2C4DC-7C2C-48C8-A5A6-E650D00D574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0BD83F8-A107-4558-9231-38AFD2683564}" type="datetime4">
              <a:rPr lang="en-US" smtClean="0"/>
              <a:pPr/>
              <a:t>March 3, 2016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00483451"/>
      </p:ext>
    </p:extLst>
  </p:cSld>
  <p:clrMapOvr>
    <a:masterClrMapping/>
  </p:clrMapOvr>
</p:sld>
</file>

<file path=ppt/theme/theme1.xml><?xml version="1.0" encoding="utf-8"?>
<a:theme xmlns:a="http://schemas.openxmlformats.org/drawingml/2006/main" name="Xsens_Powerpoint_2012_">
  <a:themeElements>
    <a:clrScheme name="Xsens v1">
      <a:dk1>
        <a:srgbClr val="646464"/>
      </a:dk1>
      <a:lt1>
        <a:srgbClr val="FFFFFF"/>
      </a:lt1>
      <a:dk2>
        <a:srgbClr val="FFFFFF"/>
      </a:dk2>
      <a:lt2>
        <a:srgbClr val="FFFFFF"/>
      </a:lt2>
      <a:accent1>
        <a:srgbClr val="646464"/>
      </a:accent1>
      <a:accent2>
        <a:srgbClr val="EC7405"/>
      </a:accent2>
      <a:accent3>
        <a:srgbClr val="646464"/>
      </a:accent3>
      <a:accent4>
        <a:srgbClr val="EC7405"/>
      </a:accent4>
      <a:accent5>
        <a:srgbClr val="646464"/>
      </a:accent5>
      <a:accent6>
        <a:srgbClr val="F79646"/>
      </a:accent6>
      <a:hlink>
        <a:srgbClr val="646464"/>
      </a:hlink>
      <a:folHlink>
        <a:srgbClr val="800080"/>
      </a:folHlink>
    </a:clrScheme>
    <a:fontScheme name="Custom 1">
      <a:majorFont>
        <a:latin typeface="HelveticaNeueLT Std"/>
        <a:ea typeface=""/>
        <a:cs typeface=""/>
      </a:majorFont>
      <a:minorFont>
        <a:latin typeface="HelveticaNeueLT Std L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effectLst>
          <a:outerShdw blurRad="12700" dir="3600000" algn="ctr" rotWithShape="0">
            <a:srgbClr val="000000">
              <a:alpha val="50000"/>
            </a:srgbClr>
          </a:outerShdw>
        </a:effectLst>
      </a:spPr>
      <a:bodyPr wrap="square" rtlCol="0" anchor="b">
        <a:spAutoFit/>
      </a:bodyPr>
      <a:lstStyle>
        <a:defPPr>
          <a:defRPr sz="2800" dirty="0" err="1">
            <a:solidFill>
              <a:schemeClr val="accent1"/>
            </a:solidFill>
            <a:latin typeface="HelveticaNeueLT Std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st.potx [Repaired]" id="{CED2884F-3BE9-419D-84B1-EB2BFC1EE326}" vid="{3A2E36F6-D06C-4533-A2DA-54326482584A}"/>
    </a:ext>
  </a:extLst>
</a:theme>
</file>

<file path=ppt/theme/theme2.xml><?xml version="1.0" encoding="utf-8"?>
<a:theme xmlns:a="http://schemas.openxmlformats.org/drawingml/2006/main" name="Office Theme">
  <a:themeElements>
    <a:clrScheme name="Xsens v1">
      <a:dk1>
        <a:srgbClr val="646464"/>
      </a:dk1>
      <a:lt1>
        <a:srgbClr val="FFFFFF"/>
      </a:lt1>
      <a:dk2>
        <a:srgbClr val="FFFFFF"/>
      </a:dk2>
      <a:lt2>
        <a:srgbClr val="FFFFFF"/>
      </a:lt2>
      <a:accent1>
        <a:srgbClr val="646464"/>
      </a:accent1>
      <a:accent2>
        <a:srgbClr val="EC7405"/>
      </a:accent2>
      <a:accent3>
        <a:srgbClr val="646464"/>
      </a:accent3>
      <a:accent4>
        <a:srgbClr val="EC7405"/>
      </a:accent4>
      <a:accent5>
        <a:srgbClr val="646464"/>
      </a:accent5>
      <a:accent6>
        <a:srgbClr val="F79646"/>
      </a:accent6>
      <a:hlink>
        <a:srgbClr val="646464"/>
      </a:hlink>
      <a:folHlink>
        <a:srgbClr val="800080"/>
      </a:folHlink>
    </a:clrScheme>
    <a:fontScheme name="Custom 1">
      <a:majorFont>
        <a:latin typeface="HelveticaNeueLT Std"/>
        <a:ea typeface=""/>
        <a:cs typeface=""/>
      </a:majorFont>
      <a:minorFont>
        <a:latin typeface="HelveticaNeueLT Std L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Xsens v1">
      <a:dk1>
        <a:srgbClr val="646464"/>
      </a:dk1>
      <a:lt1>
        <a:srgbClr val="FFFFFF"/>
      </a:lt1>
      <a:dk2>
        <a:srgbClr val="FFFFFF"/>
      </a:dk2>
      <a:lt2>
        <a:srgbClr val="FFFFFF"/>
      </a:lt2>
      <a:accent1>
        <a:srgbClr val="646464"/>
      </a:accent1>
      <a:accent2>
        <a:srgbClr val="EC7405"/>
      </a:accent2>
      <a:accent3>
        <a:srgbClr val="646464"/>
      </a:accent3>
      <a:accent4>
        <a:srgbClr val="EC7405"/>
      </a:accent4>
      <a:accent5>
        <a:srgbClr val="646464"/>
      </a:accent5>
      <a:accent6>
        <a:srgbClr val="F79646"/>
      </a:accent6>
      <a:hlink>
        <a:srgbClr val="646464"/>
      </a:hlink>
      <a:folHlink>
        <a:srgbClr val="800080"/>
      </a:folHlink>
    </a:clrScheme>
    <a:fontScheme name="Custom 1">
      <a:majorFont>
        <a:latin typeface="HelveticaNeueLT Std"/>
        <a:ea typeface=""/>
        <a:cs typeface=""/>
      </a:majorFont>
      <a:minorFont>
        <a:latin typeface="HelveticaNeueLT Std L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Xsens_Powerpoint_Template [fonts fixed]</Template>
  <TotalTime>5206</TotalTime>
  <Words>110</Words>
  <Application>Microsoft Office PowerPoint</Application>
  <PresentationFormat>Custom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HelveticaNeueLT Std Lt</vt:lpstr>
      <vt:lpstr>HelveticaNeueLT Std</vt:lpstr>
      <vt:lpstr>Xsens_Powerpoint_2012_</vt:lpstr>
      <vt:lpstr>WP3 Sensors and Estimation</vt:lpstr>
      <vt:lpstr>WP3 Sensors and Estimation</vt:lpstr>
      <vt:lpstr>Partners &amp; People</vt:lpstr>
      <vt:lpstr>Fellows &amp; Topics</vt:lpstr>
    </vt:vector>
  </TitlesOfParts>
  <Company>Xsens Technologies B.V.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Jeroen Hol</dc:creator>
  <cp:lastModifiedBy>itcrowd</cp:lastModifiedBy>
  <cp:revision>59</cp:revision>
  <cp:lastPrinted>2012-11-15T10:49:45Z</cp:lastPrinted>
  <dcterms:created xsi:type="dcterms:W3CDTF">2016-02-25T08:30:34Z</dcterms:created>
  <dcterms:modified xsi:type="dcterms:W3CDTF">2016-03-03T08:10:14Z</dcterms:modified>
</cp:coreProperties>
</file>