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89" r:id="rId2"/>
    <p:sldId id="391" r:id="rId3"/>
    <p:sldId id="394" r:id="rId4"/>
    <p:sldId id="395" r:id="rId5"/>
    <p:sldId id="396" r:id="rId6"/>
    <p:sldId id="397" r:id="rId7"/>
    <p:sldId id="406" r:id="rId8"/>
    <p:sldId id="407" r:id="rId9"/>
    <p:sldId id="409" r:id="rId10"/>
    <p:sldId id="408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399" r:id="rId20"/>
    <p:sldId id="421" r:id="rId21"/>
    <p:sldId id="422" r:id="rId22"/>
    <p:sldId id="423" r:id="rId23"/>
    <p:sldId id="424" r:id="rId24"/>
    <p:sldId id="425" r:id="rId25"/>
    <p:sldId id="400" r:id="rId26"/>
    <p:sldId id="401" r:id="rId27"/>
    <p:sldId id="405" r:id="rId28"/>
    <p:sldId id="402" r:id="rId29"/>
    <p:sldId id="419" r:id="rId30"/>
    <p:sldId id="420" r:id="rId31"/>
    <p:sldId id="418" r:id="rId32"/>
    <p:sldId id="392" r:id="rId33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75"/>
    <a:srgbClr val="FFFEBA"/>
    <a:srgbClr val="E0E002"/>
    <a:srgbClr val="00B050"/>
    <a:srgbClr val="C2BFF7"/>
    <a:srgbClr val="918CF0"/>
    <a:srgbClr val="161077"/>
    <a:srgbClr val="FFCC00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9661" autoAdjust="0"/>
  </p:normalViewPr>
  <p:slideViewPr>
    <p:cSldViewPr>
      <p:cViewPr varScale="1">
        <p:scale>
          <a:sx n="116" d="100"/>
          <a:sy n="116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5D737-B500-4EEA-9B40-8CF1B98DD042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68C0F15-A72D-4C3C-993B-44634E82434D}">
      <dgm:prSet phldrT="[Text]" custT="1"/>
      <dgm:spPr/>
      <dgm:t>
        <a:bodyPr/>
        <a:lstStyle/>
        <a:p>
          <a:r>
            <a:rPr lang="de-DE" sz="2000" b="0" i="0" dirty="0" smtClean="0"/>
            <a:t>IMUs plane</a:t>
          </a:r>
          <a:endParaRPr lang="de-DE" sz="2000" dirty="0"/>
        </a:p>
      </dgm:t>
    </dgm:pt>
    <dgm:pt modelId="{662C1961-E5ED-4060-90C2-1DB5DD978C76}" type="parTrans" cxnId="{4089F2F9-05C7-4933-9B02-01379A2BC3A7}">
      <dgm:prSet/>
      <dgm:spPr/>
      <dgm:t>
        <a:bodyPr/>
        <a:lstStyle/>
        <a:p>
          <a:endParaRPr lang="de-DE" sz="2000"/>
        </a:p>
      </dgm:t>
    </dgm:pt>
    <dgm:pt modelId="{BEF66BDA-C4FC-4B00-B216-EA18F9612EA7}" type="sibTrans" cxnId="{4089F2F9-05C7-4933-9B02-01379A2BC3A7}">
      <dgm:prSet/>
      <dgm:spPr/>
      <dgm:t>
        <a:bodyPr/>
        <a:lstStyle/>
        <a:p>
          <a:endParaRPr lang="de-DE" sz="2000"/>
        </a:p>
      </dgm:t>
    </dgm:pt>
    <dgm:pt modelId="{E1151368-DF48-438F-9258-6A30E9EB439F}">
      <dgm:prSet phldrT="[Text]" custT="1"/>
      <dgm:spPr/>
      <dgm:t>
        <a:bodyPr/>
        <a:lstStyle/>
        <a:p>
          <a:r>
            <a:rPr lang="de-DE" sz="2000" b="0" i="0" dirty="0" err="1" smtClean="0"/>
            <a:t>Gps</a:t>
          </a:r>
          <a:endParaRPr lang="de-DE" sz="2000" dirty="0"/>
        </a:p>
      </dgm:t>
    </dgm:pt>
    <dgm:pt modelId="{5F701E73-AD6E-4521-A2C8-3C5F041A9792}" type="parTrans" cxnId="{790379A7-CB41-4696-B252-F61B863F24F6}">
      <dgm:prSet/>
      <dgm:spPr/>
      <dgm:t>
        <a:bodyPr/>
        <a:lstStyle/>
        <a:p>
          <a:endParaRPr lang="de-DE" sz="2000"/>
        </a:p>
      </dgm:t>
    </dgm:pt>
    <dgm:pt modelId="{9349E969-A6DA-43A6-9286-FEB685262BB7}" type="sibTrans" cxnId="{790379A7-CB41-4696-B252-F61B863F24F6}">
      <dgm:prSet/>
      <dgm:spPr/>
      <dgm:t>
        <a:bodyPr/>
        <a:lstStyle/>
        <a:p>
          <a:endParaRPr lang="de-DE" sz="2000"/>
        </a:p>
      </dgm:t>
    </dgm:pt>
    <dgm:pt modelId="{7DD51A4A-C1F8-485E-9383-570B33574BBB}">
      <dgm:prSet phldrT="[Text]" custT="1"/>
      <dgm:spPr/>
      <dgm:t>
        <a:bodyPr/>
        <a:lstStyle/>
        <a:p>
          <a:r>
            <a:rPr lang="de-DE" sz="2000" b="0" i="0" dirty="0" smtClean="0"/>
            <a:t>Line angle</a:t>
          </a:r>
          <a:endParaRPr lang="de-DE" sz="2000" dirty="0"/>
        </a:p>
      </dgm:t>
    </dgm:pt>
    <dgm:pt modelId="{909AECB3-F52C-4991-8F81-2068F4FB3F14}" type="parTrans" cxnId="{2F20908C-8A32-4DAC-A8AC-1BFCE2BF6482}">
      <dgm:prSet/>
      <dgm:spPr/>
      <dgm:t>
        <a:bodyPr/>
        <a:lstStyle/>
        <a:p>
          <a:endParaRPr lang="de-DE" sz="2000"/>
        </a:p>
      </dgm:t>
    </dgm:pt>
    <dgm:pt modelId="{89D0783E-1781-4AF1-82E8-DE102FB0DA64}" type="sibTrans" cxnId="{2F20908C-8A32-4DAC-A8AC-1BFCE2BF6482}">
      <dgm:prSet/>
      <dgm:spPr/>
      <dgm:t>
        <a:bodyPr/>
        <a:lstStyle/>
        <a:p>
          <a:endParaRPr lang="de-DE" sz="2000"/>
        </a:p>
      </dgm:t>
    </dgm:pt>
    <dgm:pt modelId="{6C761B94-768F-4D8E-A1D2-6EB57F685AB5}">
      <dgm:prSet phldrT="[Text]" custT="1"/>
      <dgm:spPr/>
      <dgm:t>
        <a:bodyPr/>
        <a:lstStyle/>
        <a:p>
          <a:r>
            <a:rPr lang="de-DE" sz="2000" b="0" i="0" dirty="0" err="1" smtClean="0"/>
            <a:t>Airspeed</a:t>
          </a:r>
          <a:endParaRPr lang="de-DE" sz="2000" dirty="0"/>
        </a:p>
      </dgm:t>
    </dgm:pt>
    <dgm:pt modelId="{4B9B7567-F1AA-4D2F-AF25-B9C9796E31F1}" type="parTrans" cxnId="{EACC9B93-E185-431A-BA01-F822F532641E}">
      <dgm:prSet/>
      <dgm:spPr/>
      <dgm:t>
        <a:bodyPr/>
        <a:lstStyle/>
        <a:p>
          <a:endParaRPr lang="de-DE" sz="2000"/>
        </a:p>
      </dgm:t>
    </dgm:pt>
    <dgm:pt modelId="{3B6E7B14-923C-4FA9-9A82-56590392BA5E}" type="sibTrans" cxnId="{EACC9B93-E185-431A-BA01-F822F532641E}">
      <dgm:prSet/>
      <dgm:spPr/>
      <dgm:t>
        <a:bodyPr/>
        <a:lstStyle/>
        <a:p>
          <a:endParaRPr lang="de-DE" sz="2000"/>
        </a:p>
      </dgm:t>
    </dgm:pt>
    <dgm:pt modelId="{D5970F26-63E6-43AA-8F9E-F3533827E800}">
      <dgm:prSet phldrT="[Text]" custT="1"/>
      <dgm:spPr/>
      <dgm:t>
        <a:bodyPr/>
        <a:lstStyle/>
        <a:p>
          <a:r>
            <a:rPr lang="de-DE" sz="2000" b="0" i="0" dirty="0" smtClean="0"/>
            <a:t>Angle </a:t>
          </a:r>
          <a:r>
            <a:rPr lang="de-DE" sz="2000" b="0" i="0" dirty="0" err="1" smtClean="0"/>
            <a:t>of</a:t>
          </a:r>
          <a:r>
            <a:rPr lang="de-DE" sz="2000" b="0" i="0" dirty="0" smtClean="0"/>
            <a:t> </a:t>
          </a:r>
          <a:r>
            <a:rPr lang="de-DE" sz="2000" b="0" i="0" dirty="0" err="1" smtClean="0"/>
            <a:t>attack</a:t>
          </a:r>
          <a:endParaRPr lang="de-DE" sz="2000" dirty="0"/>
        </a:p>
      </dgm:t>
    </dgm:pt>
    <dgm:pt modelId="{6F7BBBCC-C1FB-4D5C-8291-114A3FC62F78}" type="parTrans" cxnId="{477FE8DE-DF53-493E-AE7B-A0B5FBFC41E2}">
      <dgm:prSet/>
      <dgm:spPr/>
      <dgm:t>
        <a:bodyPr/>
        <a:lstStyle/>
        <a:p>
          <a:endParaRPr lang="de-DE" sz="2000"/>
        </a:p>
      </dgm:t>
    </dgm:pt>
    <dgm:pt modelId="{49984BE1-3E06-4083-A696-9DDA852F9E0D}" type="sibTrans" cxnId="{477FE8DE-DF53-493E-AE7B-A0B5FBFC41E2}">
      <dgm:prSet/>
      <dgm:spPr/>
      <dgm:t>
        <a:bodyPr/>
        <a:lstStyle/>
        <a:p>
          <a:endParaRPr lang="de-DE" sz="2000"/>
        </a:p>
      </dgm:t>
    </dgm:pt>
    <dgm:pt modelId="{3E350FEB-28B1-4C90-835E-519508A49AAC}">
      <dgm:prSet phldrT="[Text]" custT="1"/>
      <dgm:spPr/>
      <dgm:t>
        <a:bodyPr/>
        <a:lstStyle/>
        <a:p>
          <a:r>
            <a:rPr lang="de-DE" sz="2000" b="0" i="0" dirty="0" err="1" smtClean="0"/>
            <a:t>Timestamp</a:t>
          </a:r>
          <a:endParaRPr lang="de-DE" sz="2000" dirty="0"/>
        </a:p>
      </dgm:t>
    </dgm:pt>
    <dgm:pt modelId="{52A9C1AB-D368-40C9-AFB1-A7FE6B178042}" type="parTrans" cxnId="{804A42A6-40C9-4EC4-9644-B9350CDC9468}">
      <dgm:prSet/>
      <dgm:spPr/>
      <dgm:t>
        <a:bodyPr/>
        <a:lstStyle/>
        <a:p>
          <a:endParaRPr lang="de-DE" sz="2000"/>
        </a:p>
      </dgm:t>
    </dgm:pt>
    <dgm:pt modelId="{C95B27F9-1E40-48F3-9FA2-B7D271EF722A}" type="sibTrans" cxnId="{804A42A6-40C9-4EC4-9644-B9350CDC9468}">
      <dgm:prSet/>
      <dgm:spPr/>
      <dgm:t>
        <a:bodyPr/>
        <a:lstStyle/>
        <a:p>
          <a:endParaRPr lang="de-DE" sz="2000"/>
        </a:p>
      </dgm:t>
    </dgm:pt>
    <dgm:pt modelId="{DC1F7B19-7361-4AC3-AB93-84C04973E7B9}">
      <dgm:prSet phldrT="[Text]" custT="1"/>
      <dgm:spPr/>
      <dgm:t>
        <a:bodyPr/>
        <a:lstStyle/>
        <a:p>
          <a:r>
            <a:rPr lang="de-DE" sz="2000" b="0" i="0" dirty="0" err="1" smtClean="0"/>
            <a:t>Dms</a:t>
          </a:r>
          <a:endParaRPr lang="de-DE" sz="2000" dirty="0"/>
        </a:p>
      </dgm:t>
    </dgm:pt>
    <dgm:pt modelId="{385746B2-0E89-4D34-A975-BC97CC242F15}" type="parTrans" cxnId="{436B7E89-F350-46A2-A00C-55D13C0689FB}">
      <dgm:prSet/>
      <dgm:spPr/>
      <dgm:t>
        <a:bodyPr/>
        <a:lstStyle/>
        <a:p>
          <a:endParaRPr lang="de-DE" sz="2000"/>
        </a:p>
      </dgm:t>
    </dgm:pt>
    <dgm:pt modelId="{47AAB621-3727-4403-82C3-626E5153E8B1}" type="sibTrans" cxnId="{436B7E89-F350-46A2-A00C-55D13C0689FB}">
      <dgm:prSet/>
      <dgm:spPr/>
      <dgm:t>
        <a:bodyPr/>
        <a:lstStyle/>
        <a:p>
          <a:endParaRPr lang="de-DE" sz="2000"/>
        </a:p>
      </dgm:t>
    </dgm:pt>
    <dgm:pt modelId="{9C974EEB-9C51-439A-842E-0F8F760B814E}">
      <dgm:prSet phldrT="[Text]" custT="1"/>
      <dgm:spPr/>
      <dgm:t>
        <a:bodyPr/>
        <a:lstStyle/>
        <a:p>
          <a:r>
            <a:rPr lang="de-DE" sz="2000" b="0" i="0" dirty="0" smtClean="0"/>
            <a:t>Ticks</a:t>
          </a:r>
          <a:endParaRPr lang="de-DE" sz="2000" dirty="0"/>
        </a:p>
      </dgm:t>
    </dgm:pt>
    <dgm:pt modelId="{53CB65D3-4235-42A7-98E3-1EB1F9B8ED15}" type="parTrans" cxnId="{6922E05A-7F86-4CAB-A178-CEA4B855167B}">
      <dgm:prSet/>
      <dgm:spPr/>
      <dgm:t>
        <a:bodyPr/>
        <a:lstStyle/>
        <a:p>
          <a:endParaRPr lang="de-DE" sz="2000"/>
        </a:p>
      </dgm:t>
    </dgm:pt>
    <dgm:pt modelId="{D705B3C9-038B-4FD2-9772-779D3C076E25}" type="sibTrans" cxnId="{6922E05A-7F86-4CAB-A178-CEA4B855167B}">
      <dgm:prSet/>
      <dgm:spPr/>
      <dgm:t>
        <a:bodyPr/>
        <a:lstStyle/>
        <a:p>
          <a:endParaRPr lang="de-DE" sz="2000"/>
        </a:p>
      </dgm:t>
    </dgm:pt>
    <dgm:pt modelId="{F7E34B18-DEBF-4C3C-9057-9812A7244E09}">
      <dgm:prSet phldrT="[Text]" custT="1"/>
      <dgm:spPr/>
      <dgm:t>
        <a:bodyPr/>
        <a:lstStyle/>
        <a:p>
          <a:r>
            <a:rPr lang="de-DE" sz="2000" b="0" i="0" dirty="0" smtClean="0"/>
            <a:t>IMUs arm</a:t>
          </a:r>
          <a:endParaRPr lang="de-DE" sz="2000" dirty="0"/>
        </a:p>
      </dgm:t>
    </dgm:pt>
    <dgm:pt modelId="{48F9C842-5DAC-4B97-AFA3-6BA74488DB95}" type="parTrans" cxnId="{E3EE1FE3-E34C-4232-A827-57A9D53BC3A3}">
      <dgm:prSet/>
      <dgm:spPr/>
      <dgm:t>
        <a:bodyPr/>
        <a:lstStyle/>
        <a:p>
          <a:endParaRPr lang="de-DE"/>
        </a:p>
      </dgm:t>
    </dgm:pt>
    <dgm:pt modelId="{19DC8764-151D-409F-B992-50C468D3AEF8}" type="sibTrans" cxnId="{E3EE1FE3-E34C-4232-A827-57A9D53BC3A3}">
      <dgm:prSet/>
      <dgm:spPr/>
      <dgm:t>
        <a:bodyPr/>
        <a:lstStyle/>
        <a:p>
          <a:endParaRPr lang="de-DE"/>
        </a:p>
      </dgm:t>
    </dgm:pt>
    <dgm:pt modelId="{8D991C24-1A38-4877-AD99-B5736BE5AA7E}" type="pres">
      <dgm:prSet presAssocID="{5285D737-B500-4EEA-9B40-8CF1B98DD0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0F5993-0756-4D43-BC9A-9D9E870BEFA3}" type="pres">
      <dgm:prSet presAssocID="{368C0F15-A72D-4C3C-993B-44634E82434D}" presName="linNode" presStyleCnt="0"/>
      <dgm:spPr/>
    </dgm:pt>
    <dgm:pt modelId="{BBE5B35F-908A-4245-A6AC-AE0B59319E47}" type="pres">
      <dgm:prSet presAssocID="{368C0F15-A72D-4C3C-993B-44634E82434D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1881A3-76DE-499A-8B80-AF81C4F7C8D2}" type="pres">
      <dgm:prSet presAssocID="{BEF66BDA-C4FC-4B00-B216-EA18F9612EA7}" presName="sp" presStyleCnt="0"/>
      <dgm:spPr/>
    </dgm:pt>
    <dgm:pt modelId="{B1F4F6D5-67A6-4197-B31C-29540D2E4336}" type="pres">
      <dgm:prSet presAssocID="{F7E34B18-DEBF-4C3C-9057-9812A7244E09}" presName="linNode" presStyleCnt="0"/>
      <dgm:spPr/>
    </dgm:pt>
    <dgm:pt modelId="{014789E6-714B-4D73-A5CB-A303CF5990E3}" type="pres">
      <dgm:prSet presAssocID="{F7E34B18-DEBF-4C3C-9057-9812A7244E09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548D94-2215-40DE-9DE9-86C51D8812E5}" type="pres">
      <dgm:prSet presAssocID="{19DC8764-151D-409F-B992-50C468D3AEF8}" presName="sp" presStyleCnt="0"/>
      <dgm:spPr/>
    </dgm:pt>
    <dgm:pt modelId="{589681EF-53AC-4C6A-8490-1C2093C9E825}" type="pres">
      <dgm:prSet presAssocID="{E1151368-DF48-438F-9258-6A30E9EB439F}" presName="linNode" presStyleCnt="0"/>
      <dgm:spPr/>
    </dgm:pt>
    <dgm:pt modelId="{A5F8CB66-25AE-454C-B60E-7887635FB7B9}" type="pres">
      <dgm:prSet presAssocID="{E1151368-DF48-438F-9258-6A30E9EB439F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50D3C5-E1C5-4BD2-A161-4B5D36072B28}" type="pres">
      <dgm:prSet presAssocID="{9349E969-A6DA-43A6-9286-FEB685262BB7}" presName="sp" presStyleCnt="0"/>
      <dgm:spPr/>
    </dgm:pt>
    <dgm:pt modelId="{5907994C-DF2A-48D3-9E3C-E28D02614DA1}" type="pres">
      <dgm:prSet presAssocID="{7DD51A4A-C1F8-485E-9383-570B33574BBB}" presName="linNode" presStyleCnt="0"/>
      <dgm:spPr/>
    </dgm:pt>
    <dgm:pt modelId="{5DCAF4F8-E9E2-4FB0-A49C-5D96244832D4}" type="pres">
      <dgm:prSet presAssocID="{7DD51A4A-C1F8-485E-9383-570B33574BBB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243B88-C83D-49E1-AEC5-F77FBE094D38}" type="pres">
      <dgm:prSet presAssocID="{89D0783E-1781-4AF1-82E8-DE102FB0DA64}" presName="sp" presStyleCnt="0"/>
      <dgm:spPr/>
    </dgm:pt>
    <dgm:pt modelId="{06584DE5-D967-4ED2-9B40-3AB6023084E0}" type="pres">
      <dgm:prSet presAssocID="{6C761B94-768F-4D8E-A1D2-6EB57F685AB5}" presName="linNode" presStyleCnt="0"/>
      <dgm:spPr/>
    </dgm:pt>
    <dgm:pt modelId="{A6B83D3E-BC00-4E10-9CD1-75777F4CD37A}" type="pres">
      <dgm:prSet presAssocID="{6C761B94-768F-4D8E-A1D2-6EB57F685AB5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7DDB9-442A-4116-B203-957C2D57C143}" type="pres">
      <dgm:prSet presAssocID="{3B6E7B14-923C-4FA9-9A82-56590392BA5E}" presName="sp" presStyleCnt="0"/>
      <dgm:spPr/>
    </dgm:pt>
    <dgm:pt modelId="{A5708EAC-1965-4E8C-920F-83C22E3587B5}" type="pres">
      <dgm:prSet presAssocID="{D5970F26-63E6-43AA-8F9E-F3533827E800}" presName="linNode" presStyleCnt="0"/>
      <dgm:spPr/>
    </dgm:pt>
    <dgm:pt modelId="{988E035E-9032-46D8-A0CB-771E838F7986}" type="pres">
      <dgm:prSet presAssocID="{D5970F26-63E6-43AA-8F9E-F3533827E800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EC1CF6-3007-413D-927B-8C8F6258F10D}" type="pres">
      <dgm:prSet presAssocID="{49984BE1-3E06-4083-A696-9DDA852F9E0D}" presName="sp" presStyleCnt="0"/>
      <dgm:spPr/>
    </dgm:pt>
    <dgm:pt modelId="{CC05A3F5-AB96-4149-9C3E-9FC975EDE2B4}" type="pres">
      <dgm:prSet presAssocID="{DC1F7B19-7361-4AC3-AB93-84C04973E7B9}" presName="linNode" presStyleCnt="0"/>
      <dgm:spPr/>
    </dgm:pt>
    <dgm:pt modelId="{6812A3CC-1554-403A-955C-18FEBFB49142}" type="pres">
      <dgm:prSet presAssocID="{DC1F7B19-7361-4AC3-AB93-84C04973E7B9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1B149F-4FB8-4803-86C8-92BE52163211}" type="pres">
      <dgm:prSet presAssocID="{47AAB621-3727-4403-82C3-626E5153E8B1}" presName="sp" presStyleCnt="0"/>
      <dgm:spPr/>
    </dgm:pt>
    <dgm:pt modelId="{999CF543-ADD1-41A9-930F-58FBCF21C210}" type="pres">
      <dgm:prSet presAssocID="{3E350FEB-28B1-4C90-835E-519508A49AAC}" presName="linNode" presStyleCnt="0"/>
      <dgm:spPr/>
    </dgm:pt>
    <dgm:pt modelId="{B00C55E6-7C50-49F0-ADCE-5D0467C6EE7B}" type="pres">
      <dgm:prSet presAssocID="{3E350FEB-28B1-4C90-835E-519508A49AAC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226695-C546-435D-9C24-73237C356A99}" type="pres">
      <dgm:prSet presAssocID="{C95B27F9-1E40-48F3-9FA2-B7D271EF722A}" presName="sp" presStyleCnt="0"/>
      <dgm:spPr/>
    </dgm:pt>
    <dgm:pt modelId="{E131F461-922D-4A71-BD41-92EADB492874}" type="pres">
      <dgm:prSet presAssocID="{9C974EEB-9C51-439A-842E-0F8F760B814E}" presName="linNode" presStyleCnt="0"/>
      <dgm:spPr/>
    </dgm:pt>
    <dgm:pt modelId="{D3A07743-082F-4ED4-B71B-EA70C94BA53E}" type="pres">
      <dgm:prSet presAssocID="{9C974EEB-9C51-439A-842E-0F8F760B814E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089F2F9-05C7-4933-9B02-01379A2BC3A7}" srcId="{5285D737-B500-4EEA-9B40-8CF1B98DD042}" destId="{368C0F15-A72D-4C3C-993B-44634E82434D}" srcOrd="0" destOrd="0" parTransId="{662C1961-E5ED-4060-90C2-1DB5DD978C76}" sibTransId="{BEF66BDA-C4FC-4B00-B216-EA18F9612EA7}"/>
    <dgm:cxn modelId="{B3FAC0FC-9BCB-478D-A02D-2F3D13883912}" type="presOf" srcId="{5285D737-B500-4EEA-9B40-8CF1B98DD042}" destId="{8D991C24-1A38-4877-AD99-B5736BE5AA7E}" srcOrd="0" destOrd="0" presId="urn:microsoft.com/office/officeart/2005/8/layout/vList5"/>
    <dgm:cxn modelId="{436B7E89-F350-46A2-A00C-55D13C0689FB}" srcId="{5285D737-B500-4EEA-9B40-8CF1B98DD042}" destId="{DC1F7B19-7361-4AC3-AB93-84C04973E7B9}" srcOrd="6" destOrd="0" parTransId="{385746B2-0E89-4D34-A975-BC97CC242F15}" sibTransId="{47AAB621-3727-4403-82C3-626E5153E8B1}"/>
    <dgm:cxn modelId="{4193845D-4604-448C-8EA5-7F795C8D38ED}" type="presOf" srcId="{E1151368-DF48-438F-9258-6A30E9EB439F}" destId="{A5F8CB66-25AE-454C-B60E-7887635FB7B9}" srcOrd="0" destOrd="0" presId="urn:microsoft.com/office/officeart/2005/8/layout/vList5"/>
    <dgm:cxn modelId="{2F20908C-8A32-4DAC-A8AC-1BFCE2BF6482}" srcId="{5285D737-B500-4EEA-9B40-8CF1B98DD042}" destId="{7DD51A4A-C1F8-485E-9383-570B33574BBB}" srcOrd="3" destOrd="0" parTransId="{909AECB3-F52C-4991-8F81-2068F4FB3F14}" sibTransId="{89D0783E-1781-4AF1-82E8-DE102FB0DA64}"/>
    <dgm:cxn modelId="{A841E815-31CC-4342-A060-A3FFD4A8D416}" type="presOf" srcId="{DC1F7B19-7361-4AC3-AB93-84C04973E7B9}" destId="{6812A3CC-1554-403A-955C-18FEBFB49142}" srcOrd="0" destOrd="0" presId="urn:microsoft.com/office/officeart/2005/8/layout/vList5"/>
    <dgm:cxn modelId="{477FE8DE-DF53-493E-AE7B-A0B5FBFC41E2}" srcId="{5285D737-B500-4EEA-9B40-8CF1B98DD042}" destId="{D5970F26-63E6-43AA-8F9E-F3533827E800}" srcOrd="5" destOrd="0" parTransId="{6F7BBBCC-C1FB-4D5C-8291-114A3FC62F78}" sibTransId="{49984BE1-3E06-4083-A696-9DDA852F9E0D}"/>
    <dgm:cxn modelId="{804A42A6-40C9-4EC4-9644-B9350CDC9468}" srcId="{5285D737-B500-4EEA-9B40-8CF1B98DD042}" destId="{3E350FEB-28B1-4C90-835E-519508A49AAC}" srcOrd="7" destOrd="0" parTransId="{52A9C1AB-D368-40C9-AFB1-A7FE6B178042}" sibTransId="{C95B27F9-1E40-48F3-9FA2-B7D271EF722A}"/>
    <dgm:cxn modelId="{7500C1DB-0BB3-4C01-A877-C981DC418B0E}" type="presOf" srcId="{7DD51A4A-C1F8-485E-9383-570B33574BBB}" destId="{5DCAF4F8-E9E2-4FB0-A49C-5D96244832D4}" srcOrd="0" destOrd="0" presId="urn:microsoft.com/office/officeart/2005/8/layout/vList5"/>
    <dgm:cxn modelId="{790379A7-CB41-4696-B252-F61B863F24F6}" srcId="{5285D737-B500-4EEA-9B40-8CF1B98DD042}" destId="{E1151368-DF48-438F-9258-6A30E9EB439F}" srcOrd="2" destOrd="0" parTransId="{5F701E73-AD6E-4521-A2C8-3C5F041A9792}" sibTransId="{9349E969-A6DA-43A6-9286-FEB685262BB7}"/>
    <dgm:cxn modelId="{0BC7A2B3-1A58-4799-918B-AF0320F68CDE}" type="presOf" srcId="{D5970F26-63E6-43AA-8F9E-F3533827E800}" destId="{988E035E-9032-46D8-A0CB-771E838F7986}" srcOrd="0" destOrd="0" presId="urn:microsoft.com/office/officeart/2005/8/layout/vList5"/>
    <dgm:cxn modelId="{E3EE1FE3-E34C-4232-A827-57A9D53BC3A3}" srcId="{5285D737-B500-4EEA-9B40-8CF1B98DD042}" destId="{F7E34B18-DEBF-4C3C-9057-9812A7244E09}" srcOrd="1" destOrd="0" parTransId="{48F9C842-5DAC-4B97-AFA3-6BA74488DB95}" sibTransId="{19DC8764-151D-409F-B992-50C468D3AEF8}"/>
    <dgm:cxn modelId="{7D6F2270-2324-4AE3-BDED-25978EF0B785}" type="presOf" srcId="{3E350FEB-28B1-4C90-835E-519508A49AAC}" destId="{B00C55E6-7C50-49F0-ADCE-5D0467C6EE7B}" srcOrd="0" destOrd="0" presId="urn:microsoft.com/office/officeart/2005/8/layout/vList5"/>
    <dgm:cxn modelId="{D6E6E350-EA42-49B8-A89A-464B9D381D16}" type="presOf" srcId="{6C761B94-768F-4D8E-A1D2-6EB57F685AB5}" destId="{A6B83D3E-BC00-4E10-9CD1-75777F4CD37A}" srcOrd="0" destOrd="0" presId="urn:microsoft.com/office/officeart/2005/8/layout/vList5"/>
    <dgm:cxn modelId="{2C08A9B7-947A-4B64-8E5C-7F268A3C9C3E}" type="presOf" srcId="{368C0F15-A72D-4C3C-993B-44634E82434D}" destId="{BBE5B35F-908A-4245-A6AC-AE0B59319E47}" srcOrd="0" destOrd="0" presId="urn:microsoft.com/office/officeart/2005/8/layout/vList5"/>
    <dgm:cxn modelId="{6922E05A-7F86-4CAB-A178-CEA4B855167B}" srcId="{5285D737-B500-4EEA-9B40-8CF1B98DD042}" destId="{9C974EEB-9C51-439A-842E-0F8F760B814E}" srcOrd="8" destOrd="0" parTransId="{53CB65D3-4235-42A7-98E3-1EB1F9B8ED15}" sibTransId="{D705B3C9-038B-4FD2-9772-779D3C076E25}"/>
    <dgm:cxn modelId="{74D60E5B-7701-48D9-84D5-47CA6E972E3E}" type="presOf" srcId="{9C974EEB-9C51-439A-842E-0F8F760B814E}" destId="{D3A07743-082F-4ED4-B71B-EA70C94BA53E}" srcOrd="0" destOrd="0" presId="urn:microsoft.com/office/officeart/2005/8/layout/vList5"/>
    <dgm:cxn modelId="{EACC9B93-E185-431A-BA01-F822F532641E}" srcId="{5285D737-B500-4EEA-9B40-8CF1B98DD042}" destId="{6C761B94-768F-4D8E-A1D2-6EB57F685AB5}" srcOrd="4" destOrd="0" parTransId="{4B9B7567-F1AA-4D2F-AF25-B9C9796E31F1}" sibTransId="{3B6E7B14-923C-4FA9-9A82-56590392BA5E}"/>
    <dgm:cxn modelId="{A7B481EB-722B-49D7-A58B-BC8A2361D48D}" type="presOf" srcId="{F7E34B18-DEBF-4C3C-9057-9812A7244E09}" destId="{014789E6-714B-4D73-A5CB-A303CF5990E3}" srcOrd="0" destOrd="0" presId="urn:microsoft.com/office/officeart/2005/8/layout/vList5"/>
    <dgm:cxn modelId="{7F357B81-C6E4-4EAD-B469-9BD676AEAFCB}" type="presParOf" srcId="{8D991C24-1A38-4877-AD99-B5736BE5AA7E}" destId="{810F5993-0756-4D43-BC9A-9D9E870BEFA3}" srcOrd="0" destOrd="0" presId="urn:microsoft.com/office/officeart/2005/8/layout/vList5"/>
    <dgm:cxn modelId="{53F5A9AB-97E3-4C44-A783-90C06B820297}" type="presParOf" srcId="{810F5993-0756-4D43-BC9A-9D9E870BEFA3}" destId="{BBE5B35F-908A-4245-A6AC-AE0B59319E47}" srcOrd="0" destOrd="0" presId="urn:microsoft.com/office/officeart/2005/8/layout/vList5"/>
    <dgm:cxn modelId="{F2760020-6FD0-481C-B422-9BDD31652F36}" type="presParOf" srcId="{8D991C24-1A38-4877-AD99-B5736BE5AA7E}" destId="{F61881A3-76DE-499A-8B80-AF81C4F7C8D2}" srcOrd="1" destOrd="0" presId="urn:microsoft.com/office/officeart/2005/8/layout/vList5"/>
    <dgm:cxn modelId="{4694EDD2-E326-4DE0-A16B-DE8CEB334314}" type="presParOf" srcId="{8D991C24-1A38-4877-AD99-B5736BE5AA7E}" destId="{B1F4F6D5-67A6-4197-B31C-29540D2E4336}" srcOrd="2" destOrd="0" presId="urn:microsoft.com/office/officeart/2005/8/layout/vList5"/>
    <dgm:cxn modelId="{D3737129-76E0-4D83-940E-30389296B06E}" type="presParOf" srcId="{B1F4F6D5-67A6-4197-B31C-29540D2E4336}" destId="{014789E6-714B-4D73-A5CB-A303CF5990E3}" srcOrd="0" destOrd="0" presId="urn:microsoft.com/office/officeart/2005/8/layout/vList5"/>
    <dgm:cxn modelId="{CF3AC6A3-0568-4C0C-A635-BA166D04B716}" type="presParOf" srcId="{8D991C24-1A38-4877-AD99-B5736BE5AA7E}" destId="{F2548D94-2215-40DE-9DE9-86C51D8812E5}" srcOrd="3" destOrd="0" presId="urn:microsoft.com/office/officeart/2005/8/layout/vList5"/>
    <dgm:cxn modelId="{5935F4AC-B9E8-47B6-A1BD-5A4BDE41A665}" type="presParOf" srcId="{8D991C24-1A38-4877-AD99-B5736BE5AA7E}" destId="{589681EF-53AC-4C6A-8490-1C2093C9E825}" srcOrd="4" destOrd="0" presId="urn:microsoft.com/office/officeart/2005/8/layout/vList5"/>
    <dgm:cxn modelId="{79E9FFEC-6678-4EA7-8C76-7C8FF181C773}" type="presParOf" srcId="{589681EF-53AC-4C6A-8490-1C2093C9E825}" destId="{A5F8CB66-25AE-454C-B60E-7887635FB7B9}" srcOrd="0" destOrd="0" presId="urn:microsoft.com/office/officeart/2005/8/layout/vList5"/>
    <dgm:cxn modelId="{66AFA9F9-2918-4956-B0D0-B639004CB220}" type="presParOf" srcId="{8D991C24-1A38-4877-AD99-B5736BE5AA7E}" destId="{4C50D3C5-E1C5-4BD2-A161-4B5D36072B28}" srcOrd="5" destOrd="0" presId="urn:microsoft.com/office/officeart/2005/8/layout/vList5"/>
    <dgm:cxn modelId="{D08CE5DA-9EEF-4700-A845-5C55101B964D}" type="presParOf" srcId="{8D991C24-1A38-4877-AD99-B5736BE5AA7E}" destId="{5907994C-DF2A-48D3-9E3C-E28D02614DA1}" srcOrd="6" destOrd="0" presId="urn:microsoft.com/office/officeart/2005/8/layout/vList5"/>
    <dgm:cxn modelId="{349F5C7E-FAE0-40D5-B7E6-1836A3400B51}" type="presParOf" srcId="{5907994C-DF2A-48D3-9E3C-E28D02614DA1}" destId="{5DCAF4F8-E9E2-4FB0-A49C-5D96244832D4}" srcOrd="0" destOrd="0" presId="urn:microsoft.com/office/officeart/2005/8/layout/vList5"/>
    <dgm:cxn modelId="{3C409474-B924-4527-8D53-4A969D5FA4C0}" type="presParOf" srcId="{8D991C24-1A38-4877-AD99-B5736BE5AA7E}" destId="{D0243B88-C83D-49E1-AEC5-F77FBE094D38}" srcOrd="7" destOrd="0" presId="urn:microsoft.com/office/officeart/2005/8/layout/vList5"/>
    <dgm:cxn modelId="{706D223D-F378-42BC-A8ED-895AD0A26FB1}" type="presParOf" srcId="{8D991C24-1A38-4877-AD99-B5736BE5AA7E}" destId="{06584DE5-D967-4ED2-9B40-3AB6023084E0}" srcOrd="8" destOrd="0" presId="urn:microsoft.com/office/officeart/2005/8/layout/vList5"/>
    <dgm:cxn modelId="{0C765132-D1AD-4025-BA56-57C0BF6AFD85}" type="presParOf" srcId="{06584DE5-D967-4ED2-9B40-3AB6023084E0}" destId="{A6B83D3E-BC00-4E10-9CD1-75777F4CD37A}" srcOrd="0" destOrd="0" presId="urn:microsoft.com/office/officeart/2005/8/layout/vList5"/>
    <dgm:cxn modelId="{7512D4DE-6B94-49DE-B972-1C0AC021BE74}" type="presParOf" srcId="{8D991C24-1A38-4877-AD99-B5736BE5AA7E}" destId="{D117DDB9-442A-4116-B203-957C2D57C143}" srcOrd="9" destOrd="0" presId="urn:microsoft.com/office/officeart/2005/8/layout/vList5"/>
    <dgm:cxn modelId="{148A9150-5095-4C3A-BCF0-3D5187648B4B}" type="presParOf" srcId="{8D991C24-1A38-4877-AD99-B5736BE5AA7E}" destId="{A5708EAC-1965-4E8C-920F-83C22E3587B5}" srcOrd="10" destOrd="0" presId="urn:microsoft.com/office/officeart/2005/8/layout/vList5"/>
    <dgm:cxn modelId="{175B441C-63D6-492B-8CDB-930814FA3C82}" type="presParOf" srcId="{A5708EAC-1965-4E8C-920F-83C22E3587B5}" destId="{988E035E-9032-46D8-A0CB-771E838F7986}" srcOrd="0" destOrd="0" presId="urn:microsoft.com/office/officeart/2005/8/layout/vList5"/>
    <dgm:cxn modelId="{4C21807F-DE83-40DD-8729-E8F91E8E0C8A}" type="presParOf" srcId="{8D991C24-1A38-4877-AD99-B5736BE5AA7E}" destId="{06EC1CF6-3007-413D-927B-8C8F6258F10D}" srcOrd="11" destOrd="0" presId="urn:microsoft.com/office/officeart/2005/8/layout/vList5"/>
    <dgm:cxn modelId="{511DF481-AE3E-487D-B1B9-1EA58B1647CF}" type="presParOf" srcId="{8D991C24-1A38-4877-AD99-B5736BE5AA7E}" destId="{CC05A3F5-AB96-4149-9C3E-9FC975EDE2B4}" srcOrd="12" destOrd="0" presId="urn:microsoft.com/office/officeart/2005/8/layout/vList5"/>
    <dgm:cxn modelId="{BDD241EA-39BC-4252-AC7F-426039DAB59E}" type="presParOf" srcId="{CC05A3F5-AB96-4149-9C3E-9FC975EDE2B4}" destId="{6812A3CC-1554-403A-955C-18FEBFB49142}" srcOrd="0" destOrd="0" presId="urn:microsoft.com/office/officeart/2005/8/layout/vList5"/>
    <dgm:cxn modelId="{E0D90571-2528-4202-AC37-AE2E7709506C}" type="presParOf" srcId="{8D991C24-1A38-4877-AD99-B5736BE5AA7E}" destId="{D91B149F-4FB8-4803-86C8-92BE52163211}" srcOrd="13" destOrd="0" presId="urn:microsoft.com/office/officeart/2005/8/layout/vList5"/>
    <dgm:cxn modelId="{62F630C7-D952-47EA-A098-FC2D19F64E42}" type="presParOf" srcId="{8D991C24-1A38-4877-AD99-B5736BE5AA7E}" destId="{999CF543-ADD1-41A9-930F-58FBCF21C210}" srcOrd="14" destOrd="0" presId="urn:microsoft.com/office/officeart/2005/8/layout/vList5"/>
    <dgm:cxn modelId="{D2187C58-A5F7-4142-845D-F5B6420DBB5D}" type="presParOf" srcId="{999CF543-ADD1-41A9-930F-58FBCF21C210}" destId="{B00C55E6-7C50-49F0-ADCE-5D0467C6EE7B}" srcOrd="0" destOrd="0" presId="urn:microsoft.com/office/officeart/2005/8/layout/vList5"/>
    <dgm:cxn modelId="{ED78A290-F408-4ED5-9B0E-B55256418A6B}" type="presParOf" srcId="{8D991C24-1A38-4877-AD99-B5736BE5AA7E}" destId="{9B226695-C546-435D-9C24-73237C356A99}" srcOrd="15" destOrd="0" presId="urn:microsoft.com/office/officeart/2005/8/layout/vList5"/>
    <dgm:cxn modelId="{F3E4603E-93AA-4CAB-9508-AF6879EC4F20}" type="presParOf" srcId="{8D991C24-1A38-4877-AD99-B5736BE5AA7E}" destId="{E131F461-922D-4A71-BD41-92EADB492874}" srcOrd="16" destOrd="0" presId="urn:microsoft.com/office/officeart/2005/8/layout/vList5"/>
    <dgm:cxn modelId="{21919CBE-4A5B-4676-8056-AC563B34CE81}" type="presParOf" srcId="{E131F461-922D-4A71-BD41-92EADB492874}" destId="{D3A07743-082F-4ED4-B71B-EA70C94BA5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5D737-B500-4EEA-9B40-8CF1B98DD042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C974EEB-9C51-439A-842E-0F8F760B814E}">
      <dgm:prSet phldrT="[Text]" custT="1"/>
      <dgm:spPr/>
      <dgm:t>
        <a:bodyPr/>
        <a:lstStyle/>
        <a:p>
          <a:r>
            <a:rPr lang="de-DE" sz="2000" b="0" i="0" dirty="0" smtClean="0"/>
            <a:t>Ticks</a:t>
          </a:r>
          <a:endParaRPr lang="de-DE" sz="2000" dirty="0"/>
        </a:p>
      </dgm:t>
    </dgm:pt>
    <dgm:pt modelId="{D705B3C9-038B-4FD2-9772-779D3C076E25}" type="sibTrans" cxnId="{6922E05A-7F86-4CAB-A178-CEA4B855167B}">
      <dgm:prSet/>
      <dgm:spPr/>
      <dgm:t>
        <a:bodyPr/>
        <a:lstStyle/>
        <a:p>
          <a:endParaRPr lang="de-DE" sz="2000"/>
        </a:p>
      </dgm:t>
    </dgm:pt>
    <dgm:pt modelId="{53CB65D3-4235-42A7-98E3-1EB1F9B8ED15}" type="parTrans" cxnId="{6922E05A-7F86-4CAB-A178-CEA4B855167B}">
      <dgm:prSet/>
      <dgm:spPr/>
      <dgm:t>
        <a:bodyPr/>
        <a:lstStyle/>
        <a:p>
          <a:endParaRPr lang="de-DE" sz="2000"/>
        </a:p>
      </dgm:t>
    </dgm:pt>
    <dgm:pt modelId="{6C761B94-768F-4D8E-A1D2-6EB57F685AB5}">
      <dgm:prSet phldrT="[Text]" custT="1"/>
      <dgm:spPr/>
      <dgm:t>
        <a:bodyPr/>
        <a:lstStyle/>
        <a:p>
          <a:r>
            <a:rPr lang="de-DE" sz="2000" dirty="0" smtClean="0"/>
            <a:t>Elevator</a:t>
          </a:r>
          <a:endParaRPr lang="de-DE" sz="2000" dirty="0"/>
        </a:p>
      </dgm:t>
    </dgm:pt>
    <dgm:pt modelId="{3B6E7B14-923C-4FA9-9A82-56590392BA5E}" type="sibTrans" cxnId="{EACC9B93-E185-431A-BA01-F822F532641E}">
      <dgm:prSet/>
      <dgm:spPr/>
      <dgm:t>
        <a:bodyPr/>
        <a:lstStyle/>
        <a:p>
          <a:endParaRPr lang="de-DE" sz="2000"/>
        </a:p>
      </dgm:t>
    </dgm:pt>
    <dgm:pt modelId="{4B9B7567-F1AA-4D2F-AF25-B9C9796E31F1}" type="parTrans" cxnId="{EACC9B93-E185-431A-BA01-F822F532641E}">
      <dgm:prSet/>
      <dgm:spPr/>
      <dgm:t>
        <a:bodyPr/>
        <a:lstStyle/>
        <a:p>
          <a:endParaRPr lang="de-DE" sz="2000"/>
        </a:p>
      </dgm:t>
    </dgm:pt>
    <dgm:pt modelId="{7DD51A4A-C1F8-485E-9383-570B33574BBB}">
      <dgm:prSet phldrT="[Text]" custT="1"/>
      <dgm:spPr/>
      <dgm:t>
        <a:bodyPr/>
        <a:lstStyle/>
        <a:p>
          <a:r>
            <a:rPr lang="de-DE" sz="2000" dirty="0" err="1" smtClean="0"/>
            <a:t>Rudder</a:t>
          </a:r>
          <a:endParaRPr lang="de-DE" sz="2000" dirty="0"/>
        </a:p>
      </dgm:t>
    </dgm:pt>
    <dgm:pt modelId="{89D0783E-1781-4AF1-82E8-DE102FB0DA64}" type="sibTrans" cxnId="{2F20908C-8A32-4DAC-A8AC-1BFCE2BF6482}">
      <dgm:prSet/>
      <dgm:spPr/>
      <dgm:t>
        <a:bodyPr/>
        <a:lstStyle/>
        <a:p>
          <a:endParaRPr lang="de-DE" sz="2000"/>
        </a:p>
      </dgm:t>
    </dgm:pt>
    <dgm:pt modelId="{909AECB3-F52C-4991-8F81-2068F4FB3F14}" type="parTrans" cxnId="{2F20908C-8A32-4DAC-A8AC-1BFCE2BF6482}">
      <dgm:prSet/>
      <dgm:spPr/>
      <dgm:t>
        <a:bodyPr/>
        <a:lstStyle/>
        <a:p>
          <a:endParaRPr lang="de-DE" sz="2000"/>
        </a:p>
      </dgm:t>
    </dgm:pt>
    <dgm:pt modelId="{E1151368-DF48-438F-9258-6A30E9EB439F}">
      <dgm:prSet phldrT="[Text]" custT="1"/>
      <dgm:spPr/>
      <dgm:t>
        <a:bodyPr/>
        <a:lstStyle/>
        <a:p>
          <a:r>
            <a:rPr lang="de-DE" sz="2000" dirty="0" err="1" smtClean="0"/>
            <a:t>Ailerons</a:t>
          </a:r>
          <a:endParaRPr lang="de-DE" sz="2000" dirty="0"/>
        </a:p>
      </dgm:t>
    </dgm:pt>
    <dgm:pt modelId="{9349E969-A6DA-43A6-9286-FEB685262BB7}" type="sibTrans" cxnId="{790379A7-CB41-4696-B252-F61B863F24F6}">
      <dgm:prSet/>
      <dgm:spPr/>
      <dgm:t>
        <a:bodyPr/>
        <a:lstStyle/>
        <a:p>
          <a:endParaRPr lang="de-DE" sz="2000"/>
        </a:p>
      </dgm:t>
    </dgm:pt>
    <dgm:pt modelId="{5F701E73-AD6E-4521-A2C8-3C5F041A9792}" type="parTrans" cxnId="{790379A7-CB41-4696-B252-F61B863F24F6}">
      <dgm:prSet/>
      <dgm:spPr/>
      <dgm:t>
        <a:bodyPr/>
        <a:lstStyle/>
        <a:p>
          <a:endParaRPr lang="de-DE" sz="2000"/>
        </a:p>
      </dgm:t>
    </dgm:pt>
    <dgm:pt modelId="{368C0F15-A72D-4C3C-993B-44634E82434D}">
      <dgm:prSet phldrT="[Text]" custT="1"/>
      <dgm:spPr/>
      <dgm:t>
        <a:bodyPr/>
        <a:lstStyle/>
        <a:p>
          <a:r>
            <a:rPr lang="de-DE" sz="2000" dirty="0" err="1" smtClean="0"/>
            <a:t>Flaps</a:t>
          </a:r>
          <a:endParaRPr lang="de-DE" sz="2000" dirty="0"/>
        </a:p>
      </dgm:t>
    </dgm:pt>
    <dgm:pt modelId="{BEF66BDA-C4FC-4B00-B216-EA18F9612EA7}" type="sibTrans" cxnId="{4089F2F9-05C7-4933-9B02-01379A2BC3A7}">
      <dgm:prSet/>
      <dgm:spPr/>
      <dgm:t>
        <a:bodyPr/>
        <a:lstStyle/>
        <a:p>
          <a:endParaRPr lang="de-DE" sz="2000"/>
        </a:p>
      </dgm:t>
    </dgm:pt>
    <dgm:pt modelId="{662C1961-E5ED-4060-90C2-1DB5DD978C76}" type="parTrans" cxnId="{4089F2F9-05C7-4933-9B02-01379A2BC3A7}">
      <dgm:prSet/>
      <dgm:spPr/>
      <dgm:t>
        <a:bodyPr/>
        <a:lstStyle/>
        <a:p>
          <a:endParaRPr lang="de-DE" sz="2000"/>
        </a:p>
      </dgm:t>
    </dgm:pt>
    <dgm:pt modelId="{8D991C24-1A38-4877-AD99-B5736BE5AA7E}" type="pres">
      <dgm:prSet presAssocID="{5285D737-B500-4EEA-9B40-8CF1B98DD0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0F5993-0756-4D43-BC9A-9D9E870BEFA3}" type="pres">
      <dgm:prSet presAssocID="{368C0F15-A72D-4C3C-993B-44634E82434D}" presName="linNode" presStyleCnt="0"/>
      <dgm:spPr/>
    </dgm:pt>
    <dgm:pt modelId="{BBE5B35F-908A-4245-A6AC-AE0B59319E47}" type="pres">
      <dgm:prSet presAssocID="{368C0F15-A72D-4C3C-993B-44634E8243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1881A3-76DE-499A-8B80-AF81C4F7C8D2}" type="pres">
      <dgm:prSet presAssocID="{BEF66BDA-C4FC-4B00-B216-EA18F9612EA7}" presName="sp" presStyleCnt="0"/>
      <dgm:spPr/>
    </dgm:pt>
    <dgm:pt modelId="{589681EF-53AC-4C6A-8490-1C2093C9E825}" type="pres">
      <dgm:prSet presAssocID="{E1151368-DF48-438F-9258-6A30E9EB439F}" presName="linNode" presStyleCnt="0"/>
      <dgm:spPr/>
    </dgm:pt>
    <dgm:pt modelId="{A5F8CB66-25AE-454C-B60E-7887635FB7B9}" type="pres">
      <dgm:prSet presAssocID="{E1151368-DF48-438F-9258-6A30E9EB439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50D3C5-E1C5-4BD2-A161-4B5D36072B28}" type="pres">
      <dgm:prSet presAssocID="{9349E969-A6DA-43A6-9286-FEB685262BB7}" presName="sp" presStyleCnt="0"/>
      <dgm:spPr/>
    </dgm:pt>
    <dgm:pt modelId="{5907994C-DF2A-48D3-9E3C-E28D02614DA1}" type="pres">
      <dgm:prSet presAssocID="{7DD51A4A-C1F8-485E-9383-570B33574BBB}" presName="linNode" presStyleCnt="0"/>
      <dgm:spPr/>
    </dgm:pt>
    <dgm:pt modelId="{5DCAF4F8-E9E2-4FB0-A49C-5D96244832D4}" type="pres">
      <dgm:prSet presAssocID="{7DD51A4A-C1F8-485E-9383-570B33574BB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243B88-C83D-49E1-AEC5-F77FBE094D38}" type="pres">
      <dgm:prSet presAssocID="{89D0783E-1781-4AF1-82E8-DE102FB0DA64}" presName="sp" presStyleCnt="0"/>
      <dgm:spPr/>
    </dgm:pt>
    <dgm:pt modelId="{06584DE5-D967-4ED2-9B40-3AB6023084E0}" type="pres">
      <dgm:prSet presAssocID="{6C761B94-768F-4D8E-A1D2-6EB57F685AB5}" presName="linNode" presStyleCnt="0"/>
      <dgm:spPr/>
    </dgm:pt>
    <dgm:pt modelId="{A6B83D3E-BC00-4E10-9CD1-75777F4CD37A}" type="pres">
      <dgm:prSet presAssocID="{6C761B94-768F-4D8E-A1D2-6EB57F685A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7DDB9-442A-4116-B203-957C2D57C143}" type="pres">
      <dgm:prSet presAssocID="{3B6E7B14-923C-4FA9-9A82-56590392BA5E}" presName="sp" presStyleCnt="0"/>
      <dgm:spPr/>
    </dgm:pt>
    <dgm:pt modelId="{E131F461-922D-4A71-BD41-92EADB492874}" type="pres">
      <dgm:prSet presAssocID="{9C974EEB-9C51-439A-842E-0F8F760B814E}" presName="linNode" presStyleCnt="0"/>
      <dgm:spPr/>
    </dgm:pt>
    <dgm:pt modelId="{D3A07743-082F-4ED4-B71B-EA70C94BA53E}" type="pres">
      <dgm:prSet presAssocID="{9C974EEB-9C51-439A-842E-0F8F760B814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0379A7-CB41-4696-B252-F61B863F24F6}" srcId="{5285D737-B500-4EEA-9B40-8CF1B98DD042}" destId="{E1151368-DF48-438F-9258-6A30E9EB439F}" srcOrd="1" destOrd="0" parTransId="{5F701E73-AD6E-4521-A2C8-3C5F041A9792}" sibTransId="{9349E969-A6DA-43A6-9286-FEB685262BB7}"/>
    <dgm:cxn modelId="{19AB8384-A961-4F4D-BE30-C60CD9E399F6}" type="presOf" srcId="{368C0F15-A72D-4C3C-993B-44634E82434D}" destId="{BBE5B35F-908A-4245-A6AC-AE0B59319E47}" srcOrd="0" destOrd="0" presId="urn:microsoft.com/office/officeart/2005/8/layout/vList5"/>
    <dgm:cxn modelId="{6922E05A-7F86-4CAB-A178-CEA4B855167B}" srcId="{5285D737-B500-4EEA-9B40-8CF1B98DD042}" destId="{9C974EEB-9C51-439A-842E-0F8F760B814E}" srcOrd="4" destOrd="0" parTransId="{53CB65D3-4235-42A7-98E3-1EB1F9B8ED15}" sibTransId="{D705B3C9-038B-4FD2-9772-779D3C076E25}"/>
    <dgm:cxn modelId="{8A5946AA-515B-469A-9619-7301A688A6B8}" type="presOf" srcId="{E1151368-DF48-438F-9258-6A30E9EB439F}" destId="{A5F8CB66-25AE-454C-B60E-7887635FB7B9}" srcOrd="0" destOrd="0" presId="urn:microsoft.com/office/officeart/2005/8/layout/vList5"/>
    <dgm:cxn modelId="{4089F2F9-05C7-4933-9B02-01379A2BC3A7}" srcId="{5285D737-B500-4EEA-9B40-8CF1B98DD042}" destId="{368C0F15-A72D-4C3C-993B-44634E82434D}" srcOrd="0" destOrd="0" parTransId="{662C1961-E5ED-4060-90C2-1DB5DD978C76}" sibTransId="{BEF66BDA-C4FC-4B00-B216-EA18F9612EA7}"/>
    <dgm:cxn modelId="{B15813B0-BEBA-4E3E-A7EF-745B76D2243F}" type="presOf" srcId="{6C761B94-768F-4D8E-A1D2-6EB57F685AB5}" destId="{A6B83D3E-BC00-4E10-9CD1-75777F4CD37A}" srcOrd="0" destOrd="0" presId="urn:microsoft.com/office/officeart/2005/8/layout/vList5"/>
    <dgm:cxn modelId="{EACC9B93-E185-431A-BA01-F822F532641E}" srcId="{5285D737-B500-4EEA-9B40-8CF1B98DD042}" destId="{6C761B94-768F-4D8E-A1D2-6EB57F685AB5}" srcOrd="3" destOrd="0" parTransId="{4B9B7567-F1AA-4D2F-AF25-B9C9796E31F1}" sibTransId="{3B6E7B14-923C-4FA9-9A82-56590392BA5E}"/>
    <dgm:cxn modelId="{2F20908C-8A32-4DAC-A8AC-1BFCE2BF6482}" srcId="{5285D737-B500-4EEA-9B40-8CF1B98DD042}" destId="{7DD51A4A-C1F8-485E-9383-570B33574BBB}" srcOrd="2" destOrd="0" parTransId="{909AECB3-F52C-4991-8F81-2068F4FB3F14}" sibTransId="{89D0783E-1781-4AF1-82E8-DE102FB0DA64}"/>
    <dgm:cxn modelId="{7BAFF0C5-B21F-4490-8256-2691DE58D88F}" type="presOf" srcId="{5285D737-B500-4EEA-9B40-8CF1B98DD042}" destId="{8D991C24-1A38-4877-AD99-B5736BE5AA7E}" srcOrd="0" destOrd="0" presId="urn:microsoft.com/office/officeart/2005/8/layout/vList5"/>
    <dgm:cxn modelId="{15AE36B4-B972-4332-9583-5E2ED1634C44}" type="presOf" srcId="{7DD51A4A-C1F8-485E-9383-570B33574BBB}" destId="{5DCAF4F8-E9E2-4FB0-A49C-5D96244832D4}" srcOrd="0" destOrd="0" presId="urn:microsoft.com/office/officeart/2005/8/layout/vList5"/>
    <dgm:cxn modelId="{344C4E08-2A2E-4FDA-8CBE-9E9A71025F02}" type="presOf" srcId="{9C974EEB-9C51-439A-842E-0F8F760B814E}" destId="{D3A07743-082F-4ED4-B71B-EA70C94BA53E}" srcOrd="0" destOrd="0" presId="urn:microsoft.com/office/officeart/2005/8/layout/vList5"/>
    <dgm:cxn modelId="{115210DF-0572-4A4F-94E3-B655452EB917}" type="presParOf" srcId="{8D991C24-1A38-4877-AD99-B5736BE5AA7E}" destId="{810F5993-0756-4D43-BC9A-9D9E870BEFA3}" srcOrd="0" destOrd="0" presId="urn:microsoft.com/office/officeart/2005/8/layout/vList5"/>
    <dgm:cxn modelId="{5917026D-81C6-4E60-96A0-2846DECEC67E}" type="presParOf" srcId="{810F5993-0756-4D43-BC9A-9D9E870BEFA3}" destId="{BBE5B35F-908A-4245-A6AC-AE0B59319E47}" srcOrd="0" destOrd="0" presId="urn:microsoft.com/office/officeart/2005/8/layout/vList5"/>
    <dgm:cxn modelId="{1FB10588-C468-44C7-85E4-825F1962B9B2}" type="presParOf" srcId="{8D991C24-1A38-4877-AD99-B5736BE5AA7E}" destId="{F61881A3-76DE-499A-8B80-AF81C4F7C8D2}" srcOrd="1" destOrd="0" presId="urn:microsoft.com/office/officeart/2005/8/layout/vList5"/>
    <dgm:cxn modelId="{E3649F89-6F3B-42A9-AB51-A652A204BE6C}" type="presParOf" srcId="{8D991C24-1A38-4877-AD99-B5736BE5AA7E}" destId="{589681EF-53AC-4C6A-8490-1C2093C9E825}" srcOrd="2" destOrd="0" presId="urn:microsoft.com/office/officeart/2005/8/layout/vList5"/>
    <dgm:cxn modelId="{3115A8BC-FF6D-4108-9407-9F96FD06EC3F}" type="presParOf" srcId="{589681EF-53AC-4C6A-8490-1C2093C9E825}" destId="{A5F8CB66-25AE-454C-B60E-7887635FB7B9}" srcOrd="0" destOrd="0" presId="urn:microsoft.com/office/officeart/2005/8/layout/vList5"/>
    <dgm:cxn modelId="{1A383811-E43C-48B6-A07F-DBAA7655296B}" type="presParOf" srcId="{8D991C24-1A38-4877-AD99-B5736BE5AA7E}" destId="{4C50D3C5-E1C5-4BD2-A161-4B5D36072B28}" srcOrd="3" destOrd="0" presId="urn:microsoft.com/office/officeart/2005/8/layout/vList5"/>
    <dgm:cxn modelId="{57D34454-F6BA-44D2-AC59-33033E670882}" type="presParOf" srcId="{8D991C24-1A38-4877-AD99-B5736BE5AA7E}" destId="{5907994C-DF2A-48D3-9E3C-E28D02614DA1}" srcOrd="4" destOrd="0" presId="urn:microsoft.com/office/officeart/2005/8/layout/vList5"/>
    <dgm:cxn modelId="{44B9E7F1-9B56-4876-AD77-EA57E1F6FF5F}" type="presParOf" srcId="{5907994C-DF2A-48D3-9E3C-E28D02614DA1}" destId="{5DCAF4F8-E9E2-4FB0-A49C-5D96244832D4}" srcOrd="0" destOrd="0" presId="urn:microsoft.com/office/officeart/2005/8/layout/vList5"/>
    <dgm:cxn modelId="{AC32F9E3-39AC-4CED-A64C-4077167D921B}" type="presParOf" srcId="{8D991C24-1A38-4877-AD99-B5736BE5AA7E}" destId="{D0243B88-C83D-49E1-AEC5-F77FBE094D38}" srcOrd="5" destOrd="0" presId="urn:microsoft.com/office/officeart/2005/8/layout/vList5"/>
    <dgm:cxn modelId="{5F81F870-DC4D-40BA-9BEB-AC0B08D87BF0}" type="presParOf" srcId="{8D991C24-1A38-4877-AD99-B5736BE5AA7E}" destId="{06584DE5-D967-4ED2-9B40-3AB6023084E0}" srcOrd="6" destOrd="0" presId="urn:microsoft.com/office/officeart/2005/8/layout/vList5"/>
    <dgm:cxn modelId="{B2367CB4-91EB-4BD4-9754-0A10F4C42BA0}" type="presParOf" srcId="{06584DE5-D967-4ED2-9B40-3AB6023084E0}" destId="{A6B83D3E-BC00-4E10-9CD1-75777F4CD37A}" srcOrd="0" destOrd="0" presId="urn:microsoft.com/office/officeart/2005/8/layout/vList5"/>
    <dgm:cxn modelId="{0D9EDDEB-67B1-4C53-96BE-5918083DA983}" type="presParOf" srcId="{8D991C24-1A38-4877-AD99-B5736BE5AA7E}" destId="{D117DDB9-442A-4116-B203-957C2D57C143}" srcOrd="7" destOrd="0" presId="urn:microsoft.com/office/officeart/2005/8/layout/vList5"/>
    <dgm:cxn modelId="{73018980-6FEC-4521-A94C-E34478655CA0}" type="presParOf" srcId="{8D991C24-1A38-4877-AD99-B5736BE5AA7E}" destId="{E131F461-922D-4A71-BD41-92EADB492874}" srcOrd="8" destOrd="0" presId="urn:microsoft.com/office/officeart/2005/8/layout/vList5"/>
    <dgm:cxn modelId="{52FD1A6A-9BAE-41F3-879F-53BE94A4E572}" type="presParOf" srcId="{E131F461-922D-4A71-BD41-92EADB492874}" destId="{D3A07743-082F-4ED4-B71B-EA70C94BA5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5D737-B500-4EEA-9B40-8CF1B98DD042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68C0F15-A72D-4C3C-993B-44634E82434D}">
      <dgm:prSet phldrT="[Text]" custT="1"/>
      <dgm:spPr/>
      <dgm:t>
        <a:bodyPr/>
        <a:lstStyle/>
        <a:p>
          <a:r>
            <a:rPr lang="de-DE" sz="2000" dirty="0" err="1" smtClean="0"/>
            <a:t>Activation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Sensors</a:t>
          </a:r>
          <a:endParaRPr lang="de-DE" sz="2000" dirty="0"/>
        </a:p>
      </dgm:t>
    </dgm:pt>
    <dgm:pt modelId="{BEF66BDA-C4FC-4B00-B216-EA18F9612EA7}" type="sibTrans" cxnId="{4089F2F9-05C7-4933-9B02-01379A2BC3A7}">
      <dgm:prSet/>
      <dgm:spPr/>
      <dgm:t>
        <a:bodyPr/>
        <a:lstStyle/>
        <a:p>
          <a:endParaRPr lang="de-DE" sz="2000"/>
        </a:p>
      </dgm:t>
    </dgm:pt>
    <dgm:pt modelId="{662C1961-E5ED-4060-90C2-1DB5DD978C76}" type="parTrans" cxnId="{4089F2F9-05C7-4933-9B02-01379A2BC3A7}">
      <dgm:prSet/>
      <dgm:spPr/>
      <dgm:t>
        <a:bodyPr/>
        <a:lstStyle/>
        <a:p>
          <a:endParaRPr lang="de-DE" sz="2000"/>
        </a:p>
      </dgm:t>
    </dgm:pt>
    <dgm:pt modelId="{6B8EEDE2-D6D0-40F3-B9FF-B2368D0A9B11}">
      <dgm:prSet phldrT="[Text]" custT="1"/>
      <dgm:spPr/>
      <dgm:t>
        <a:bodyPr/>
        <a:lstStyle/>
        <a:p>
          <a:r>
            <a:rPr lang="de-DE" sz="2000" dirty="0" smtClean="0"/>
            <a:t>Update rate</a:t>
          </a:r>
        </a:p>
      </dgm:t>
    </dgm:pt>
    <dgm:pt modelId="{8D57CD87-716F-476D-A12C-F84347344D3A}" type="parTrans" cxnId="{C158A08F-3CAF-4299-B326-F471389222E9}">
      <dgm:prSet/>
      <dgm:spPr/>
      <dgm:t>
        <a:bodyPr/>
        <a:lstStyle/>
        <a:p>
          <a:endParaRPr lang="de-DE"/>
        </a:p>
      </dgm:t>
    </dgm:pt>
    <dgm:pt modelId="{EE8F1B8B-0272-4DB4-84CA-350063F017C5}" type="sibTrans" cxnId="{C158A08F-3CAF-4299-B326-F471389222E9}">
      <dgm:prSet/>
      <dgm:spPr/>
      <dgm:t>
        <a:bodyPr/>
        <a:lstStyle/>
        <a:p>
          <a:endParaRPr lang="de-DE"/>
        </a:p>
      </dgm:t>
    </dgm:pt>
    <dgm:pt modelId="{D756BEC4-7A39-4A20-A174-B6935D133689}">
      <dgm:prSet phldrT="[Text]" custT="1"/>
      <dgm:spPr/>
      <dgm:t>
        <a:bodyPr/>
        <a:lstStyle/>
        <a:p>
          <a:r>
            <a:rPr lang="de-DE" sz="2000" dirty="0" smtClean="0"/>
            <a:t>General </a:t>
          </a:r>
          <a:r>
            <a:rPr lang="de-DE" sz="2000" dirty="0" err="1" smtClean="0"/>
            <a:t>configuration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flight</a:t>
          </a:r>
          <a:r>
            <a:rPr lang="de-DE" sz="2000" dirty="0" smtClean="0"/>
            <a:t> </a:t>
          </a:r>
          <a:r>
            <a:rPr lang="de-DE" sz="2000" dirty="0" err="1" smtClean="0"/>
            <a:t>control</a:t>
          </a:r>
          <a:endParaRPr lang="de-DE" sz="2000" dirty="0" smtClean="0"/>
        </a:p>
      </dgm:t>
    </dgm:pt>
    <dgm:pt modelId="{A643EC46-D004-4010-B5AF-595861631286}" type="parTrans" cxnId="{F16D2830-9756-489C-B9F3-882DFF3CB15E}">
      <dgm:prSet/>
      <dgm:spPr/>
      <dgm:t>
        <a:bodyPr/>
        <a:lstStyle/>
        <a:p>
          <a:endParaRPr lang="de-DE"/>
        </a:p>
      </dgm:t>
    </dgm:pt>
    <dgm:pt modelId="{AF628FBF-3C4F-42A0-BC98-4668065A4B8F}" type="sibTrans" cxnId="{F16D2830-9756-489C-B9F3-882DFF3CB15E}">
      <dgm:prSet/>
      <dgm:spPr/>
      <dgm:t>
        <a:bodyPr/>
        <a:lstStyle/>
        <a:p>
          <a:endParaRPr lang="de-DE"/>
        </a:p>
      </dgm:t>
    </dgm:pt>
    <dgm:pt modelId="{8D991C24-1A38-4877-AD99-B5736BE5AA7E}" type="pres">
      <dgm:prSet presAssocID="{5285D737-B500-4EEA-9B40-8CF1B98DD0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0F5993-0756-4D43-BC9A-9D9E870BEFA3}" type="pres">
      <dgm:prSet presAssocID="{368C0F15-A72D-4C3C-993B-44634E82434D}" presName="linNode" presStyleCnt="0"/>
      <dgm:spPr/>
    </dgm:pt>
    <dgm:pt modelId="{BBE5B35F-908A-4245-A6AC-AE0B59319E47}" type="pres">
      <dgm:prSet presAssocID="{368C0F15-A72D-4C3C-993B-44634E8243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1881A3-76DE-499A-8B80-AF81C4F7C8D2}" type="pres">
      <dgm:prSet presAssocID="{BEF66BDA-C4FC-4B00-B216-EA18F9612EA7}" presName="sp" presStyleCnt="0"/>
      <dgm:spPr/>
    </dgm:pt>
    <dgm:pt modelId="{FDB4A178-AB0D-448B-9ED6-426E49949F17}" type="pres">
      <dgm:prSet presAssocID="{6B8EEDE2-D6D0-40F3-B9FF-B2368D0A9B11}" presName="linNode" presStyleCnt="0"/>
      <dgm:spPr/>
    </dgm:pt>
    <dgm:pt modelId="{F4499240-0388-49C5-9FDD-C3A8C512362B}" type="pres">
      <dgm:prSet presAssocID="{6B8EEDE2-D6D0-40F3-B9FF-B2368D0A9B1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51D70D-1163-4614-92A0-6441992D0A72}" type="pres">
      <dgm:prSet presAssocID="{EE8F1B8B-0272-4DB4-84CA-350063F017C5}" presName="sp" presStyleCnt="0"/>
      <dgm:spPr/>
    </dgm:pt>
    <dgm:pt modelId="{C1CBBC7F-1032-4A77-A6EA-647756BB1197}" type="pres">
      <dgm:prSet presAssocID="{D756BEC4-7A39-4A20-A174-B6935D133689}" presName="linNode" presStyleCnt="0"/>
      <dgm:spPr/>
    </dgm:pt>
    <dgm:pt modelId="{75D24356-88B3-4C83-B0F8-1D15C72DAFAE}" type="pres">
      <dgm:prSet presAssocID="{D756BEC4-7A39-4A20-A174-B6935D13368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EA0DE4C-6664-4D48-90FD-E5FCCA0F9CDE}" type="presOf" srcId="{D756BEC4-7A39-4A20-A174-B6935D133689}" destId="{75D24356-88B3-4C83-B0F8-1D15C72DAFAE}" srcOrd="0" destOrd="0" presId="urn:microsoft.com/office/officeart/2005/8/layout/vList5"/>
    <dgm:cxn modelId="{4089F2F9-05C7-4933-9B02-01379A2BC3A7}" srcId="{5285D737-B500-4EEA-9B40-8CF1B98DD042}" destId="{368C0F15-A72D-4C3C-993B-44634E82434D}" srcOrd="0" destOrd="0" parTransId="{662C1961-E5ED-4060-90C2-1DB5DD978C76}" sibTransId="{BEF66BDA-C4FC-4B00-B216-EA18F9612EA7}"/>
    <dgm:cxn modelId="{C158A08F-3CAF-4299-B326-F471389222E9}" srcId="{5285D737-B500-4EEA-9B40-8CF1B98DD042}" destId="{6B8EEDE2-D6D0-40F3-B9FF-B2368D0A9B11}" srcOrd="1" destOrd="0" parTransId="{8D57CD87-716F-476D-A12C-F84347344D3A}" sibTransId="{EE8F1B8B-0272-4DB4-84CA-350063F017C5}"/>
    <dgm:cxn modelId="{A92CE341-3B02-405E-97CE-0991AE1217AA}" type="presOf" srcId="{368C0F15-A72D-4C3C-993B-44634E82434D}" destId="{BBE5B35F-908A-4245-A6AC-AE0B59319E47}" srcOrd="0" destOrd="0" presId="urn:microsoft.com/office/officeart/2005/8/layout/vList5"/>
    <dgm:cxn modelId="{B071D61E-3705-4FBF-A11D-E8CE66A1AAA1}" type="presOf" srcId="{6B8EEDE2-D6D0-40F3-B9FF-B2368D0A9B11}" destId="{F4499240-0388-49C5-9FDD-C3A8C512362B}" srcOrd="0" destOrd="0" presId="urn:microsoft.com/office/officeart/2005/8/layout/vList5"/>
    <dgm:cxn modelId="{F16D2830-9756-489C-B9F3-882DFF3CB15E}" srcId="{5285D737-B500-4EEA-9B40-8CF1B98DD042}" destId="{D756BEC4-7A39-4A20-A174-B6935D133689}" srcOrd="2" destOrd="0" parTransId="{A643EC46-D004-4010-B5AF-595861631286}" sibTransId="{AF628FBF-3C4F-42A0-BC98-4668065A4B8F}"/>
    <dgm:cxn modelId="{0030A4E4-2FAC-4AC1-9C81-CD9262F66855}" type="presOf" srcId="{5285D737-B500-4EEA-9B40-8CF1B98DD042}" destId="{8D991C24-1A38-4877-AD99-B5736BE5AA7E}" srcOrd="0" destOrd="0" presId="urn:microsoft.com/office/officeart/2005/8/layout/vList5"/>
    <dgm:cxn modelId="{8B770496-D0E2-44F0-8B4C-266DF750C761}" type="presParOf" srcId="{8D991C24-1A38-4877-AD99-B5736BE5AA7E}" destId="{810F5993-0756-4D43-BC9A-9D9E870BEFA3}" srcOrd="0" destOrd="0" presId="urn:microsoft.com/office/officeart/2005/8/layout/vList5"/>
    <dgm:cxn modelId="{040149C2-F7FB-4B29-A4C1-902459A21914}" type="presParOf" srcId="{810F5993-0756-4D43-BC9A-9D9E870BEFA3}" destId="{BBE5B35F-908A-4245-A6AC-AE0B59319E47}" srcOrd="0" destOrd="0" presId="urn:microsoft.com/office/officeart/2005/8/layout/vList5"/>
    <dgm:cxn modelId="{64F7E813-7BDC-4B8F-A153-42ABE7A6DA63}" type="presParOf" srcId="{8D991C24-1A38-4877-AD99-B5736BE5AA7E}" destId="{F61881A3-76DE-499A-8B80-AF81C4F7C8D2}" srcOrd="1" destOrd="0" presId="urn:microsoft.com/office/officeart/2005/8/layout/vList5"/>
    <dgm:cxn modelId="{4EA8D7AC-4809-417E-91AF-C3363287129E}" type="presParOf" srcId="{8D991C24-1A38-4877-AD99-B5736BE5AA7E}" destId="{FDB4A178-AB0D-448B-9ED6-426E49949F17}" srcOrd="2" destOrd="0" presId="urn:microsoft.com/office/officeart/2005/8/layout/vList5"/>
    <dgm:cxn modelId="{6342D37F-8E60-447D-9C84-60ABB209673B}" type="presParOf" srcId="{FDB4A178-AB0D-448B-9ED6-426E49949F17}" destId="{F4499240-0388-49C5-9FDD-C3A8C512362B}" srcOrd="0" destOrd="0" presId="urn:microsoft.com/office/officeart/2005/8/layout/vList5"/>
    <dgm:cxn modelId="{CB4AFEDA-A5F0-4A1F-8866-333354A1679E}" type="presParOf" srcId="{8D991C24-1A38-4877-AD99-B5736BE5AA7E}" destId="{2F51D70D-1163-4614-92A0-6441992D0A72}" srcOrd="3" destOrd="0" presId="urn:microsoft.com/office/officeart/2005/8/layout/vList5"/>
    <dgm:cxn modelId="{A28DD101-1A05-426A-BF09-EE4E49769F8F}" type="presParOf" srcId="{8D991C24-1A38-4877-AD99-B5736BE5AA7E}" destId="{C1CBBC7F-1032-4A77-A6EA-647756BB1197}" srcOrd="4" destOrd="0" presId="urn:microsoft.com/office/officeart/2005/8/layout/vList5"/>
    <dgm:cxn modelId="{42A3F0D1-360B-455A-943A-51563B592F58}" type="presParOf" srcId="{C1CBBC7F-1032-4A77-A6EA-647756BB1197}" destId="{75D24356-88B3-4C83-B0F8-1D15C72DAF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5D737-B500-4EEA-9B40-8CF1B98DD042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68C0F15-A72D-4C3C-993B-44634E82434D}">
      <dgm:prSet phldrT="[Text]" custT="1"/>
      <dgm:spPr/>
      <dgm:t>
        <a:bodyPr/>
        <a:lstStyle/>
        <a:p>
          <a:r>
            <a:rPr lang="de-DE" sz="2000" dirty="0" smtClean="0"/>
            <a:t>IMU arm</a:t>
          </a:r>
          <a:endParaRPr lang="de-DE" sz="2000" dirty="0"/>
        </a:p>
      </dgm:t>
    </dgm:pt>
    <dgm:pt modelId="{BEF66BDA-C4FC-4B00-B216-EA18F9612EA7}" type="sibTrans" cxnId="{4089F2F9-05C7-4933-9B02-01379A2BC3A7}">
      <dgm:prSet/>
      <dgm:spPr/>
      <dgm:t>
        <a:bodyPr/>
        <a:lstStyle/>
        <a:p>
          <a:endParaRPr lang="de-DE" sz="2000"/>
        </a:p>
      </dgm:t>
    </dgm:pt>
    <dgm:pt modelId="{662C1961-E5ED-4060-90C2-1DB5DD978C76}" type="parTrans" cxnId="{4089F2F9-05C7-4933-9B02-01379A2BC3A7}">
      <dgm:prSet/>
      <dgm:spPr/>
      <dgm:t>
        <a:bodyPr/>
        <a:lstStyle/>
        <a:p>
          <a:endParaRPr lang="de-DE" sz="2000"/>
        </a:p>
      </dgm:t>
    </dgm:pt>
    <dgm:pt modelId="{DFF9C36B-38A7-4EF7-B5F7-64ABC6E2AD7D}">
      <dgm:prSet phldrT="[Text]" custT="1"/>
      <dgm:spPr/>
      <dgm:t>
        <a:bodyPr/>
        <a:lstStyle/>
        <a:p>
          <a:r>
            <a:rPr lang="de-DE" sz="2000" dirty="0" smtClean="0"/>
            <a:t>IMU plane</a:t>
          </a:r>
          <a:endParaRPr lang="de-DE" sz="2000" dirty="0"/>
        </a:p>
      </dgm:t>
    </dgm:pt>
    <dgm:pt modelId="{4F3E0B6A-6533-4908-8D9B-C83E7EA7AB04}" type="parTrans" cxnId="{1DA45588-84AB-47E3-B09A-AF7781ABAC96}">
      <dgm:prSet/>
      <dgm:spPr/>
      <dgm:t>
        <a:bodyPr/>
        <a:lstStyle/>
        <a:p>
          <a:endParaRPr lang="de-DE"/>
        </a:p>
      </dgm:t>
    </dgm:pt>
    <dgm:pt modelId="{9E0718D7-783F-40C7-85D5-93E27C4409D4}" type="sibTrans" cxnId="{1DA45588-84AB-47E3-B09A-AF7781ABAC96}">
      <dgm:prSet/>
      <dgm:spPr/>
      <dgm:t>
        <a:bodyPr/>
        <a:lstStyle/>
        <a:p>
          <a:endParaRPr lang="de-DE"/>
        </a:p>
      </dgm:t>
    </dgm:pt>
    <dgm:pt modelId="{B0387791-6C7F-4B0E-9191-104782113A54}">
      <dgm:prSet phldrT="[Text]" custT="1"/>
      <dgm:spPr/>
      <dgm:t>
        <a:bodyPr/>
        <a:lstStyle/>
        <a:p>
          <a:r>
            <a:rPr lang="de-DE" sz="2000" dirty="0" smtClean="0"/>
            <a:t>Line angle</a:t>
          </a:r>
          <a:endParaRPr lang="de-DE" sz="2000" dirty="0"/>
        </a:p>
      </dgm:t>
    </dgm:pt>
    <dgm:pt modelId="{B72E47CC-8D94-47A1-B3FE-AAB2A3F8979D}" type="parTrans" cxnId="{C21530BD-E923-4A9A-89F5-906D62B434BE}">
      <dgm:prSet/>
      <dgm:spPr/>
      <dgm:t>
        <a:bodyPr/>
        <a:lstStyle/>
        <a:p>
          <a:endParaRPr lang="de-DE"/>
        </a:p>
      </dgm:t>
    </dgm:pt>
    <dgm:pt modelId="{461C8735-3AE2-4797-8465-3ACE38023F00}" type="sibTrans" cxnId="{C21530BD-E923-4A9A-89F5-906D62B434BE}">
      <dgm:prSet/>
      <dgm:spPr/>
      <dgm:t>
        <a:bodyPr/>
        <a:lstStyle/>
        <a:p>
          <a:endParaRPr lang="de-DE"/>
        </a:p>
      </dgm:t>
    </dgm:pt>
    <dgm:pt modelId="{8D991C24-1A38-4877-AD99-B5736BE5AA7E}" type="pres">
      <dgm:prSet presAssocID="{5285D737-B500-4EEA-9B40-8CF1B98DD0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BF93CD1-401D-4B62-B65A-CDCF1ADA6E46}" type="pres">
      <dgm:prSet presAssocID="{DFF9C36B-38A7-4EF7-B5F7-64ABC6E2AD7D}" presName="linNode" presStyleCnt="0"/>
      <dgm:spPr/>
    </dgm:pt>
    <dgm:pt modelId="{1A8ABD48-ACD8-4B98-B4B3-B71C381D6CC0}" type="pres">
      <dgm:prSet presAssocID="{DFF9C36B-38A7-4EF7-B5F7-64ABC6E2AD7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58085D-2D69-4FA1-B891-C0EF4F75F394}" type="pres">
      <dgm:prSet presAssocID="{9E0718D7-783F-40C7-85D5-93E27C4409D4}" presName="sp" presStyleCnt="0"/>
      <dgm:spPr/>
    </dgm:pt>
    <dgm:pt modelId="{810F5993-0756-4D43-BC9A-9D9E870BEFA3}" type="pres">
      <dgm:prSet presAssocID="{368C0F15-A72D-4C3C-993B-44634E82434D}" presName="linNode" presStyleCnt="0"/>
      <dgm:spPr/>
    </dgm:pt>
    <dgm:pt modelId="{BBE5B35F-908A-4245-A6AC-AE0B59319E47}" type="pres">
      <dgm:prSet presAssocID="{368C0F15-A72D-4C3C-993B-44634E82434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1881A3-76DE-499A-8B80-AF81C4F7C8D2}" type="pres">
      <dgm:prSet presAssocID="{BEF66BDA-C4FC-4B00-B216-EA18F9612EA7}" presName="sp" presStyleCnt="0"/>
      <dgm:spPr/>
    </dgm:pt>
    <dgm:pt modelId="{23A4A708-6501-4316-A131-29D2D8F543EE}" type="pres">
      <dgm:prSet presAssocID="{B0387791-6C7F-4B0E-9191-104782113A54}" presName="linNode" presStyleCnt="0"/>
      <dgm:spPr/>
    </dgm:pt>
    <dgm:pt modelId="{30CD5BFC-B2A7-411D-BC0D-D4DBCCE27ED3}" type="pres">
      <dgm:prSet presAssocID="{B0387791-6C7F-4B0E-9191-104782113A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B2D8B97-B492-4AFA-B626-91E3F3C09B4F}" type="presOf" srcId="{5285D737-B500-4EEA-9B40-8CF1B98DD042}" destId="{8D991C24-1A38-4877-AD99-B5736BE5AA7E}" srcOrd="0" destOrd="0" presId="urn:microsoft.com/office/officeart/2005/8/layout/vList5"/>
    <dgm:cxn modelId="{4089F2F9-05C7-4933-9B02-01379A2BC3A7}" srcId="{5285D737-B500-4EEA-9B40-8CF1B98DD042}" destId="{368C0F15-A72D-4C3C-993B-44634E82434D}" srcOrd="1" destOrd="0" parTransId="{662C1961-E5ED-4060-90C2-1DB5DD978C76}" sibTransId="{BEF66BDA-C4FC-4B00-B216-EA18F9612EA7}"/>
    <dgm:cxn modelId="{C21530BD-E923-4A9A-89F5-906D62B434BE}" srcId="{5285D737-B500-4EEA-9B40-8CF1B98DD042}" destId="{B0387791-6C7F-4B0E-9191-104782113A54}" srcOrd="2" destOrd="0" parTransId="{B72E47CC-8D94-47A1-B3FE-AAB2A3F8979D}" sibTransId="{461C8735-3AE2-4797-8465-3ACE38023F00}"/>
    <dgm:cxn modelId="{A09EBE9D-F646-4ECA-A833-BEC8911B62FD}" type="presOf" srcId="{DFF9C36B-38A7-4EF7-B5F7-64ABC6E2AD7D}" destId="{1A8ABD48-ACD8-4B98-B4B3-B71C381D6CC0}" srcOrd="0" destOrd="0" presId="urn:microsoft.com/office/officeart/2005/8/layout/vList5"/>
    <dgm:cxn modelId="{4BEEF42C-A831-4BC7-BA20-A4FE8203E0F8}" type="presOf" srcId="{B0387791-6C7F-4B0E-9191-104782113A54}" destId="{30CD5BFC-B2A7-411D-BC0D-D4DBCCE27ED3}" srcOrd="0" destOrd="0" presId="urn:microsoft.com/office/officeart/2005/8/layout/vList5"/>
    <dgm:cxn modelId="{1DA45588-84AB-47E3-B09A-AF7781ABAC96}" srcId="{5285D737-B500-4EEA-9B40-8CF1B98DD042}" destId="{DFF9C36B-38A7-4EF7-B5F7-64ABC6E2AD7D}" srcOrd="0" destOrd="0" parTransId="{4F3E0B6A-6533-4908-8D9B-C83E7EA7AB04}" sibTransId="{9E0718D7-783F-40C7-85D5-93E27C4409D4}"/>
    <dgm:cxn modelId="{E4B68F45-5A86-4D14-AA49-7C3DCD6C3F4E}" type="presOf" srcId="{368C0F15-A72D-4C3C-993B-44634E82434D}" destId="{BBE5B35F-908A-4245-A6AC-AE0B59319E47}" srcOrd="0" destOrd="0" presId="urn:microsoft.com/office/officeart/2005/8/layout/vList5"/>
    <dgm:cxn modelId="{A676BDFA-3136-4A3D-B11A-A4FFF1792122}" type="presParOf" srcId="{8D991C24-1A38-4877-AD99-B5736BE5AA7E}" destId="{0BF93CD1-401D-4B62-B65A-CDCF1ADA6E46}" srcOrd="0" destOrd="0" presId="urn:microsoft.com/office/officeart/2005/8/layout/vList5"/>
    <dgm:cxn modelId="{7F036A31-2303-4A55-9D52-39C224DA0FB0}" type="presParOf" srcId="{0BF93CD1-401D-4B62-B65A-CDCF1ADA6E46}" destId="{1A8ABD48-ACD8-4B98-B4B3-B71C381D6CC0}" srcOrd="0" destOrd="0" presId="urn:microsoft.com/office/officeart/2005/8/layout/vList5"/>
    <dgm:cxn modelId="{AA76C380-80B9-4E0B-86F3-0B35FD8C26D6}" type="presParOf" srcId="{8D991C24-1A38-4877-AD99-B5736BE5AA7E}" destId="{DA58085D-2D69-4FA1-B891-C0EF4F75F394}" srcOrd="1" destOrd="0" presId="urn:microsoft.com/office/officeart/2005/8/layout/vList5"/>
    <dgm:cxn modelId="{BCE5C9EA-A7A5-463E-AC0D-E2968091AE71}" type="presParOf" srcId="{8D991C24-1A38-4877-AD99-B5736BE5AA7E}" destId="{810F5993-0756-4D43-BC9A-9D9E870BEFA3}" srcOrd="2" destOrd="0" presId="urn:microsoft.com/office/officeart/2005/8/layout/vList5"/>
    <dgm:cxn modelId="{804043E2-C859-4D07-8230-CC902AA54F72}" type="presParOf" srcId="{810F5993-0756-4D43-BC9A-9D9E870BEFA3}" destId="{BBE5B35F-908A-4245-A6AC-AE0B59319E47}" srcOrd="0" destOrd="0" presId="urn:microsoft.com/office/officeart/2005/8/layout/vList5"/>
    <dgm:cxn modelId="{56FA6C7F-387C-42A6-BF44-059F786CD5B0}" type="presParOf" srcId="{8D991C24-1A38-4877-AD99-B5736BE5AA7E}" destId="{F61881A3-76DE-499A-8B80-AF81C4F7C8D2}" srcOrd="3" destOrd="0" presId="urn:microsoft.com/office/officeart/2005/8/layout/vList5"/>
    <dgm:cxn modelId="{E0F7A882-5492-4864-9B81-8F1C47E9FACA}" type="presParOf" srcId="{8D991C24-1A38-4877-AD99-B5736BE5AA7E}" destId="{23A4A708-6501-4316-A131-29D2D8F543EE}" srcOrd="4" destOrd="0" presId="urn:microsoft.com/office/officeart/2005/8/layout/vList5"/>
    <dgm:cxn modelId="{B432C2B5-CC4F-4E83-9F9C-4E1180005E08}" type="presParOf" srcId="{23A4A708-6501-4316-A131-29D2D8F543EE}" destId="{30CD5BFC-B2A7-411D-BC0D-D4DBCCE27E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B35F-908A-4245-A6AC-AE0B59319E47}">
      <dsp:nvSpPr>
        <dsp:cNvPr id="0" name=""/>
        <dsp:cNvSpPr/>
      </dsp:nvSpPr>
      <dsp:spPr>
        <a:xfrm>
          <a:off x="2740151" y="1394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IMUs plane</a:t>
          </a:r>
          <a:endParaRPr lang="de-DE" sz="2000" kern="1200" dirty="0"/>
        </a:p>
      </dsp:txBody>
      <dsp:txXfrm>
        <a:off x="2765933" y="27176"/>
        <a:ext cx="3031107" cy="476574"/>
      </dsp:txXfrm>
    </dsp:sp>
    <dsp:sp modelId="{014789E6-714B-4D73-A5CB-A303CF5990E3}">
      <dsp:nvSpPr>
        <dsp:cNvPr id="0" name=""/>
        <dsp:cNvSpPr/>
      </dsp:nvSpPr>
      <dsp:spPr>
        <a:xfrm>
          <a:off x="2740151" y="555939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IMUs arm</a:t>
          </a:r>
          <a:endParaRPr lang="de-DE" sz="2000" kern="1200" dirty="0"/>
        </a:p>
      </dsp:txBody>
      <dsp:txXfrm>
        <a:off x="2765933" y="581721"/>
        <a:ext cx="3031107" cy="476574"/>
      </dsp:txXfrm>
    </dsp:sp>
    <dsp:sp modelId="{A5F8CB66-25AE-454C-B60E-7887635FB7B9}">
      <dsp:nvSpPr>
        <dsp:cNvPr id="0" name=""/>
        <dsp:cNvSpPr/>
      </dsp:nvSpPr>
      <dsp:spPr>
        <a:xfrm>
          <a:off x="2740151" y="1110484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err="1" smtClean="0"/>
            <a:t>Gps</a:t>
          </a:r>
          <a:endParaRPr lang="de-DE" sz="2000" kern="1200" dirty="0"/>
        </a:p>
      </dsp:txBody>
      <dsp:txXfrm>
        <a:off x="2765933" y="1136266"/>
        <a:ext cx="3031107" cy="476574"/>
      </dsp:txXfrm>
    </dsp:sp>
    <dsp:sp modelId="{5DCAF4F8-E9E2-4FB0-A49C-5D96244832D4}">
      <dsp:nvSpPr>
        <dsp:cNvPr id="0" name=""/>
        <dsp:cNvSpPr/>
      </dsp:nvSpPr>
      <dsp:spPr>
        <a:xfrm>
          <a:off x="2740151" y="1665029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Line angle</a:t>
          </a:r>
          <a:endParaRPr lang="de-DE" sz="2000" kern="1200" dirty="0"/>
        </a:p>
      </dsp:txBody>
      <dsp:txXfrm>
        <a:off x="2765933" y="1690811"/>
        <a:ext cx="3031107" cy="476574"/>
      </dsp:txXfrm>
    </dsp:sp>
    <dsp:sp modelId="{A6B83D3E-BC00-4E10-9CD1-75777F4CD37A}">
      <dsp:nvSpPr>
        <dsp:cNvPr id="0" name=""/>
        <dsp:cNvSpPr/>
      </dsp:nvSpPr>
      <dsp:spPr>
        <a:xfrm>
          <a:off x="2740151" y="2219574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err="1" smtClean="0"/>
            <a:t>Airspeed</a:t>
          </a:r>
          <a:endParaRPr lang="de-DE" sz="2000" kern="1200" dirty="0"/>
        </a:p>
      </dsp:txBody>
      <dsp:txXfrm>
        <a:off x="2765933" y="2245356"/>
        <a:ext cx="3031107" cy="476574"/>
      </dsp:txXfrm>
    </dsp:sp>
    <dsp:sp modelId="{988E035E-9032-46D8-A0CB-771E838F7986}">
      <dsp:nvSpPr>
        <dsp:cNvPr id="0" name=""/>
        <dsp:cNvSpPr/>
      </dsp:nvSpPr>
      <dsp:spPr>
        <a:xfrm>
          <a:off x="2740151" y="2774119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Angle </a:t>
          </a:r>
          <a:r>
            <a:rPr lang="de-DE" sz="2000" b="0" i="0" kern="1200" dirty="0" err="1" smtClean="0"/>
            <a:t>of</a:t>
          </a:r>
          <a:r>
            <a:rPr lang="de-DE" sz="2000" b="0" i="0" kern="1200" dirty="0" smtClean="0"/>
            <a:t> </a:t>
          </a:r>
          <a:r>
            <a:rPr lang="de-DE" sz="2000" b="0" i="0" kern="1200" dirty="0" err="1" smtClean="0"/>
            <a:t>attack</a:t>
          </a:r>
          <a:endParaRPr lang="de-DE" sz="2000" kern="1200" dirty="0"/>
        </a:p>
      </dsp:txBody>
      <dsp:txXfrm>
        <a:off x="2765933" y="2799901"/>
        <a:ext cx="3031107" cy="476574"/>
      </dsp:txXfrm>
    </dsp:sp>
    <dsp:sp modelId="{6812A3CC-1554-403A-955C-18FEBFB49142}">
      <dsp:nvSpPr>
        <dsp:cNvPr id="0" name=""/>
        <dsp:cNvSpPr/>
      </dsp:nvSpPr>
      <dsp:spPr>
        <a:xfrm>
          <a:off x="2740151" y="3328664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err="1" smtClean="0"/>
            <a:t>Dms</a:t>
          </a:r>
          <a:endParaRPr lang="de-DE" sz="2000" kern="1200" dirty="0"/>
        </a:p>
      </dsp:txBody>
      <dsp:txXfrm>
        <a:off x="2765933" y="3354446"/>
        <a:ext cx="3031107" cy="476574"/>
      </dsp:txXfrm>
    </dsp:sp>
    <dsp:sp modelId="{B00C55E6-7C50-49F0-ADCE-5D0467C6EE7B}">
      <dsp:nvSpPr>
        <dsp:cNvPr id="0" name=""/>
        <dsp:cNvSpPr/>
      </dsp:nvSpPr>
      <dsp:spPr>
        <a:xfrm>
          <a:off x="2740151" y="3883209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err="1" smtClean="0"/>
            <a:t>Timestamp</a:t>
          </a:r>
          <a:endParaRPr lang="de-DE" sz="2000" kern="1200" dirty="0"/>
        </a:p>
      </dsp:txBody>
      <dsp:txXfrm>
        <a:off x="2765933" y="3908991"/>
        <a:ext cx="3031107" cy="476574"/>
      </dsp:txXfrm>
    </dsp:sp>
    <dsp:sp modelId="{D3A07743-082F-4ED4-B71B-EA70C94BA53E}">
      <dsp:nvSpPr>
        <dsp:cNvPr id="0" name=""/>
        <dsp:cNvSpPr/>
      </dsp:nvSpPr>
      <dsp:spPr>
        <a:xfrm>
          <a:off x="2740151" y="4437754"/>
          <a:ext cx="3082671" cy="5281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Ticks</a:t>
          </a:r>
          <a:endParaRPr lang="de-DE" sz="2000" kern="1200" dirty="0"/>
        </a:p>
      </dsp:txBody>
      <dsp:txXfrm>
        <a:off x="2765933" y="4463536"/>
        <a:ext cx="3031107" cy="476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B35F-908A-4245-A6AC-AE0B59319E47}">
      <dsp:nvSpPr>
        <dsp:cNvPr id="0" name=""/>
        <dsp:cNvSpPr/>
      </dsp:nvSpPr>
      <dsp:spPr>
        <a:xfrm>
          <a:off x="2740151" y="1376"/>
          <a:ext cx="3082671" cy="6018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Flaps</a:t>
          </a:r>
          <a:endParaRPr lang="de-DE" sz="2000" kern="1200" dirty="0"/>
        </a:p>
      </dsp:txBody>
      <dsp:txXfrm>
        <a:off x="2769531" y="30756"/>
        <a:ext cx="3023911" cy="543084"/>
      </dsp:txXfrm>
    </dsp:sp>
    <dsp:sp modelId="{A5F8CB66-25AE-454C-B60E-7887635FB7B9}">
      <dsp:nvSpPr>
        <dsp:cNvPr id="0" name=""/>
        <dsp:cNvSpPr/>
      </dsp:nvSpPr>
      <dsp:spPr>
        <a:xfrm>
          <a:off x="2740151" y="633313"/>
          <a:ext cx="3082671" cy="6018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Ailerons</a:t>
          </a:r>
          <a:endParaRPr lang="de-DE" sz="2000" kern="1200" dirty="0"/>
        </a:p>
      </dsp:txBody>
      <dsp:txXfrm>
        <a:off x="2769531" y="662693"/>
        <a:ext cx="3023911" cy="543084"/>
      </dsp:txXfrm>
    </dsp:sp>
    <dsp:sp modelId="{5DCAF4F8-E9E2-4FB0-A49C-5D96244832D4}">
      <dsp:nvSpPr>
        <dsp:cNvPr id="0" name=""/>
        <dsp:cNvSpPr/>
      </dsp:nvSpPr>
      <dsp:spPr>
        <a:xfrm>
          <a:off x="2740151" y="1265251"/>
          <a:ext cx="3082671" cy="6018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Rudder</a:t>
          </a:r>
          <a:endParaRPr lang="de-DE" sz="2000" kern="1200" dirty="0"/>
        </a:p>
      </dsp:txBody>
      <dsp:txXfrm>
        <a:off x="2769531" y="1294631"/>
        <a:ext cx="3023911" cy="543084"/>
      </dsp:txXfrm>
    </dsp:sp>
    <dsp:sp modelId="{A6B83D3E-BC00-4E10-9CD1-75777F4CD37A}">
      <dsp:nvSpPr>
        <dsp:cNvPr id="0" name=""/>
        <dsp:cNvSpPr/>
      </dsp:nvSpPr>
      <dsp:spPr>
        <a:xfrm>
          <a:off x="2740151" y="1897188"/>
          <a:ext cx="3082671" cy="6018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Elevator</a:t>
          </a:r>
          <a:endParaRPr lang="de-DE" sz="2000" kern="1200" dirty="0"/>
        </a:p>
      </dsp:txBody>
      <dsp:txXfrm>
        <a:off x="2769531" y="1926568"/>
        <a:ext cx="3023911" cy="543084"/>
      </dsp:txXfrm>
    </dsp:sp>
    <dsp:sp modelId="{D3A07743-082F-4ED4-B71B-EA70C94BA53E}">
      <dsp:nvSpPr>
        <dsp:cNvPr id="0" name=""/>
        <dsp:cNvSpPr/>
      </dsp:nvSpPr>
      <dsp:spPr>
        <a:xfrm>
          <a:off x="2740151" y="2529125"/>
          <a:ext cx="3082671" cy="6018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Ticks</a:t>
          </a:r>
          <a:endParaRPr lang="de-DE" sz="2000" kern="1200" dirty="0"/>
        </a:p>
      </dsp:txBody>
      <dsp:txXfrm>
        <a:off x="2769531" y="2558505"/>
        <a:ext cx="3023911" cy="543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B35F-908A-4245-A6AC-AE0B59319E47}">
      <dsp:nvSpPr>
        <dsp:cNvPr id="0" name=""/>
        <dsp:cNvSpPr/>
      </dsp:nvSpPr>
      <dsp:spPr>
        <a:xfrm>
          <a:off x="2740151" y="949"/>
          <a:ext cx="3082671" cy="62655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Activation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Sensors</a:t>
          </a:r>
          <a:endParaRPr lang="de-DE" sz="2000" kern="1200" dirty="0"/>
        </a:p>
      </dsp:txBody>
      <dsp:txXfrm>
        <a:off x="2770737" y="31535"/>
        <a:ext cx="3021499" cy="565381"/>
      </dsp:txXfrm>
    </dsp:sp>
    <dsp:sp modelId="{F4499240-0388-49C5-9FDD-C3A8C512362B}">
      <dsp:nvSpPr>
        <dsp:cNvPr id="0" name=""/>
        <dsp:cNvSpPr/>
      </dsp:nvSpPr>
      <dsp:spPr>
        <a:xfrm>
          <a:off x="2740151" y="658830"/>
          <a:ext cx="3082671" cy="62655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Update rate</a:t>
          </a:r>
        </a:p>
      </dsp:txBody>
      <dsp:txXfrm>
        <a:off x="2770737" y="689416"/>
        <a:ext cx="3021499" cy="565381"/>
      </dsp:txXfrm>
    </dsp:sp>
    <dsp:sp modelId="{75D24356-88B3-4C83-B0F8-1D15C72DAFAE}">
      <dsp:nvSpPr>
        <dsp:cNvPr id="0" name=""/>
        <dsp:cNvSpPr/>
      </dsp:nvSpPr>
      <dsp:spPr>
        <a:xfrm>
          <a:off x="2740151" y="1316712"/>
          <a:ext cx="3082671" cy="62655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General </a:t>
          </a:r>
          <a:r>
            <a:rPr lang="de-DE" sz="2000" kern="1200" dirty="0" err="1" smtClean="0"/>
            <a:t>configuration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flight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control</a:t>
          </a:r>
          <a:endParaRPr lang="de-DE" sz="2000" kern="1200" dirty="0" smtClean="0"/>
        </a:p>
      </dsp:txBody>
      <dsp:txXfrm>
        <a:off x="2770737" y="1347298"/>
        <a:ext cx="3021499" cy="565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ABD48-ACD8-4B98-B4B3-B71C381D6CC0}">
      <dsp:nvSpPr>
        <dsp:cNvPr id="0" name=""/>
        <dsp:cNvSpPr/>
      </dsp:nvSpPr>
      <dsp:spPr>
        <a:xfrm>
          <a:off x="2740151" y="1529"/>
          <a:ext cx="3082671" cy="10094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IMU plane</a:t>
          </a:r>
          <a:endParaRPr lang="de-DE" sz="2000" kern="1200" dirty="0"/>
        </a:p>
      </dsp:txBody>
      <dsp:txXfrm>
        <a:off x="2789428" y="50806"/>
        <a:ext cx="2984117" cy="910893"/>
      </dsp:txXfrm>
    </dsp:sp>
    <dsp:sp modelId="{BBE5B35F-908A-4245-A6AC-AE0B59319E47}">
      <dsp:nvSpPr>
        <dsp:cNvPr id="0" name=""/>
        <dsp:cNvSpPr/>
      </dsp:nvSpPr>
      <dsp:spPr>
        <a:xfrm>
          <a:off x="2740151" y="1061449"/>
          <a:ext cx="3082671" cy="10094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IMU arm</a:t>
          </a:r>
          <a:endParaRPr lang="de-DE" sz="2000" kern="1200" dirty="0"/>
        </a:p>
      </dsp:txBody>
      <dsp:txXfrm>
        <a:off x="2789428" y="1110726"/>
        <a:ext cx="2984117" cy="910893"/>
      </dsp:txXfrm>
    </dsp:sp>
    <dsp:sp modelId="{30CD5BFC-B2A7-411D-BC0D-D4DBCCE27ED3}">
      <dsp:nvSpPr>
        <dsp:cNvPr id="0" name=""/>
        <dsp:cNvSpPr/>
      </dsp:nvSpPr>
      <dsp:spPr>
        <a:xfrm>
          <a:off x="2740151" y="2121369"/>
          <a:ext cx="3082671" cy="10094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Line angle</a:t>
          </a:r>
          <a:endParaRPr lang="de-DE" sz="2000" kern="1200" dirty="0"/>
        </a:p>
      </dsp:txBody>
      <dsp:txXfrm>
        <a:off x="2789428" y="2170646"/>
        <a:ext cx="2984117" cy="91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01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71525"/>
            <a:ext cx="4922838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694238"/>
            <a:ext cx="4965700" cy="446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9" tIns="46079" rIns="92159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>
                <a:sym typeface="CommonBullets" pitchFamily="34" charset="2"/>
              </a:rPr>
              <a:t>	Zweite Ebene</a:t>
            </a:r>
          </a:p>
          <a:p>
            <a:pPr lvl="2"/>
            <a:r>
              <a:rPr lang="en-GB" noProof="0" smtClean="0">
                <a:sym typeface="CommonBullets" pitchFamily="34" charset="2"/>
              </a:rPr>
              <a:t>Dritte Ebene</a:t>
            </a:r>
          </a:p>
          <a:p>
            <a:pPr lvl="3"/>
            <a:r>
              <a:rPr lang="en-GB" noProof="0" smtClean="0">
                <a:sym typeface="CommonBullets" pitchFamily="34" charset="2"/>
              </a:rPr>
              <a:t>Vierte Ebene</a:t>
            </a:r>
          </a:p>
          <a:p>
            <a:pPr lvl="4"/>
            <a:r>
              <a:rPr lang="en-GB" noProof="0" smtClean="0">
                <a:sym typeface="CommonBullets" pitchFamily="34" charset="2"/>
              </a:rPr>
              <a:t>Fünfte Ebene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9391650"/>
            <a:ext cx="2871788" cy="53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9" tIns="46079" rIns="92159" bIns="4607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E129CB-62E4-4561-85CE-C43284CC6A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17145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4" descr="TitelE2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40213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1" descr="IMTEK_Logo_Fa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0675"/>
            <a:ext cx="1658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0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449388"/>
            <a:ext cx="8280400" cy="1516062"/>
          </a:xfrm>
        </p:spPr>
        <p:txBody>
          <a:bodyPr/>
          <a:lstStyle>
            <a:lvl1pPr algn="ctr">
              <a:defRPr sz="3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080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14675"/>
            <a:ext cx="8280400" cy="1511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133C8A7-BB71-4F05-A716-7D93D090F9D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4300" y="57150"/>
            <a:ext cx="2139950" cy="6251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" y="57150"/>
            <a:ext cx="6270625" cy="6251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DF5A79F-CA86-41EB-A368-82CD2660DE7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19.06.2014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Thorbjörn Jörger</a:t>
            </a:r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6EB78E0A-EA51-4C6E-BD21-369B7C213DC6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56B59018-3B2E-44DE-8E58-2B7204BA42F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" y="1341438"/>
            <a:ext cx="42052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8963" y="1341438"/>
            <a:ext cx="42052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0BE5D529-4FC3-4586-A746-302106088898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9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02B4534-63FE-403C-ACCB-1EBC03366C3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5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D1DA763-1243-4DA5-AAD7-A2D367CF5F89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4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7F5EEC0-865C-49DB-BDD9-A91300FF5088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59463863-7A07-4AE7-9F55-AFA47069B4D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31.xx.2010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Forename Surname</a:t>
            </a:r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A9B532BD-2EE2-4B9B-B221-6AF732164C8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7150"/>
            <a:ext cx="72358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4" tIns="0" rIns="9476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 of the presentation, two lines possible if necessary</a:t>
            </a:r>
          </a:p>
        </p:txBody>
      </p:sp>
      <p:sp>
        <p:nvSpPr>
          <p:cNvPr id="102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" y="1341438"/>
            <a:ext cx="85629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 </a:t>
            </a:r>
          </a:p>
          <a:p>
            <a:pPr lvl="2"/>
            <a:r>
              <a:rPr lang="en-GB" smtClean="0"/>
              <a:t>Third level</a:t>
            </a:r>
          </a:p>
          <a:p>
            <a:pPr lvl="0"/>
            <a:r>
              <a:rPr lang="en-GB" smtClean="0"/>
              <a:t>First level </a:t>
            </a:r>
          </a:p>
          <a:p>
            <a:pPr lvl="1"/>
            <a:r>
              <a:rPr lang="en-GB" smtClean="0"/>
              <a:t>Second level 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Second level 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Don’t use a fourth level!</a:t>
            </a:r>
          </a:p>
          <a:p>
            <a:pPr lvl="1"/>
            <a:r>
              <a:rPr lang="en-GB" smtClean="0"/>
              <a:t>Second level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2263" y="6343650"/>
            <a:ext cx="865187" cy="4238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rgbClr val="89898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 18.06.2014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3363" y="644366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800">
                <a:solidFill>
                  <a:srgbClr val="898989"/>
                </a:solidFill>
                <a:latin typeface="Arial" charset="0"/>
                <a:ea typeface="Geneva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Thorbjörn Jörger</a:t>
            </a:r>
          </a:p>
        </p:txBody>
      </p:sp>
      <p:sp>
        <p:nvSpPr>
          <p:cNvPr id="1030" name="Line 125"/>
          <p:cNvSpPr>
            <a:spLocks noChangeShapeType="1"/>
          </p:cNvSpPr>
          <p:nvPr/>
        </p:nvSpPr>
        <p:spPr bwMode="auto">
          <a:xfrm>
            <a:off x="0" y="1196975"/>
            <a:ext cx="8599488" cy="0"/>
          </a:xfrm>
          <a:prstGeom prst="line">
            <a:avLst/>
          </a:prstGeom>
          <a:noFill/>
          <a:ln w="28575">
            <a:solidFill>
              <a:srgbClr val="C0C0C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  <a:cs typeface="+mn-cs"/>
            </a:endParaRPr>
          </a:p>
        </p:txBody>
      </p:sp>
      <p:pic>
        <p:nvPicPr>
          <p:cNvPr id="1031" name="Picture 1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99488" y="5907088"/>
            <a:ext cx="498475" cy="69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1875" name="Rectangle 1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- </a:t>
            </a:r>
            <a:fld id="{1725B739-6E97-454E-B250-EA73937C54D4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pic>
        <p:nvPicPr>
          <p:cNvPr id="1033" name="Picture 148" descr="IMTEK_Logo_Farb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46913" y="258763"/>
            <a:ext cx="15573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advTm="20000"/>
  <p:timing>
    <p:tnLst>
      <p:par>
        <p:cTn id="1" dur="indefinite" restart="never" nodeType="tmRoot"/>
      </p:par>
    </p:tnLst>
  </p:timing>
  <p:hf hdr="0"/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852488" rtl="0" eaLnBrk="0" fontAlgn="base" hangingPunct="0">
        <a:spcBef>
          <a:spcPct val="150000"/>
        </a:spcBef>
        <a:spcAft>
          <a:spcPct val="20000"/>
        </a:spcAft>
        <a:buClr>
          <a:srgbClr val="0000CC"/>
        </a:buClr>
        <a:buSzPct val="85000"/>
        <a:buFont typeface="Wingdings" pitchFamily="2" charset="2"/>
        <a:buBlip>
          <a:blip r:embed="rId15"/>
        </a:buBlip>
        <a:tabLst>
          <a:tab pos="171450" algn="l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22288" indent="-336550" algn="l" defTabSz="852488" rtl="0" eaLnBrk="0" fontAlgn="base" hangingPunct="0">
        <a:spcBef>
          <a:spcPct val="50000"/>
        </a:spcBef>
        <a:spcAft>
          <a:spcPct val="0"/>
        </a:spcAft>
        <a:buClr>
          <a:srgbClr val="CCCCCC"/>
        </a:buClr>
        <a:buSzPct val="120000"/>
        <a:buFont typeface="Wingdings" pitchFamily="2" charset="2"/>
        <a:buChar char="§"/>
        <a:tabLst>
          <a:tab pos="171450" algn="l"/>
        </a:tabLst>
        <a:defRPr sz="2000">
          <a:solidFill>
            <a:schemeClr val="tx1"/>
          </a:solidFill>
          <a:latin typeface="+mn-lt"/>
        </a:defRPr>
      </a:lvl2pPr>
      <a:lvl3pPr marL="769938" indent="-246063" algn="l" defTabSz="852488" rtl="0" eaLnBrk="0" fontAlgn="base" hangingPunct="0">
        <a:spcBef>
          <a:spcPct val="20000"/>
        </a:spcBef>
        <a:spcAft>
          <a:spcPct val="0"/>
        </a:spcAft>
        <a:buClr>
          <a:srgbClr val="CCCCCC"/>
        </a:buClr>
        <a:buSzPct val="90000"/>
        <a:buFont typeface="Wingdings" pitchFamily="2" charset="2"/>
        <a:buChar char="Ø"/>
        <a:tabLst>
          <a:tab pos="171450" algn="l"/>
        </a:tabLst>
        <a:defRPr>
          <a:solidFill>
            <a:schemeClr val="tx1"/>
          </a:solidFill>
          <a:latin typeface="+mn-lt"/>
        </a:defRPr>
      </a:lvl3pPr>
      <a:lvl4pPr marL="935038" indent="436563" algn="l" defTabSz="8524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4pPr>
      <a:lvl5pPr marL="1104900" indent="723900" algn="l" defTabSz="852488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5pPr>
      <a:lvl6pPr marL="15621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6pPr>
      <a:lvl7pPr marL="20193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7pPr>
      <a:lvl8pPr marL="24765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8pPr>
      <a:lvl9pPr marL="29337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HIGHWIND Hardware</a:t>
            </a:r>
            <a:endParaRPr lang="de-DE" dirty="0" smtClean="0">
              <a:latin typeface="Helvetica LT Std" panose="020B05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pPr eaLnBrk="1" hangingPunct="1"/>
            <a:r>
              <a:rPr lang="de-DE" sz="1800" dirty="0" smtClean="0">
                <a:latin typeface="Helvetica LT Std" panose="020B0504020202020204" pitchFamily="34" charset="0"/>
              </a:rPr>
              <a:t>Thorbjörn Jörger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Lehrstuhl für Systemtheorie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Institut für Mikrosystemtechnik - IMTEK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Albert-Ludwigs-Universität Freiburg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10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Sensor fusion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It is desirable to have all sensors fused at one point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Time keeping and synchronisation much easier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Easier to maintain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Fast and low jitter connection to controller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More time for NMPC calculations in each time step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5" y="3716082"/>
            <a:ext cx="6281609" cy="259014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835696" y="3713583"/>
            <a:ext cx="1215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 smtClean="0">
                <a:latin typeface="Helvetica LT Std" panose="020B0504020202020204" pitchFamily="34" charset="0"/>
              </a:rPr>
              <a:t>Present</a:t>
            </a:r>
            <a:r>
              <a:rPr lang="de-DE" sz="2200" dirty="0" smtClean="0">
                <a:latin typeface="Helvetica LT Std" panose="020B0504020202020204" pitchFamily="34" charset="0"/>
              </a:rPr>
              <a:t>:</a:t>
            </a:r>
            <a:endParaRPr lang="de-DE" sz="2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3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11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Sensor fusion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It is desirable to have all sensors fused at one point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Time keeping and synchronisation much easier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Easier to maintain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Fast and low jitter connection to controller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More time for NMPC calculations in each time step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5" y="3716082"/>
            <a:ext cx="6281609" cy="25901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35696" y="3713583"/>
            <a:ext cx="1059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Helvetica LT Std" panose="020B0504020202020204" pitchFamily="34" charset="0"/>
              </a:rPr>
              <a:t>Future:</a:t>
            </a:r>
            <a:endParaRPr lang="de-DE" sz="2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8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12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Sensor fusion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It is desirable to have all sensors fused at one point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Time keeping and synchronisation much easier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Easier to maintain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Fast and low jitter connection to controller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More time for NMPC calculations in each time step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6" y="3716082"/>
            <a:ext cx="6281606" cy="259014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835696" y="3713583"/>
            <a:ext cx="1138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Helvetica LT Std" panose="020B0504020202020204" pitchFamily="34" charset="0"/>
              </a:rPr>
              <a:t>Future?</a:t>
            </a:r>
            <a:endParaRPr lang="de-DE" sz="2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13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Time keeping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Each measurement gets a time stamp in a unified time frame</a:t>
            </a:r>
            <a:endParaRPr lang="en-US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From the time stamping on, all delays can be taken into account by the controller and the state estimator</a:t>
            </a:r>
          </a:p>
          <a:p>
            <a:pPr lvl="2" eaLnBrk="1" hangingPunct="1"/>
            <a:r>
              <a:rPr lang="en-US" dirty="0" smtClean="0">
                <a:latin typeface="Helvetica LT Std" panose="020B0504020202020204" pitchFamily="34" charset="0"/>
              </a:rPr>
              <a:t>System is now calibration free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Execution time for actuator commands can be set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But need for synchronous clocks</a:t>
            </a:r>
          </a:p>
        </p:txBody>
      </p:sp>
    </p:spTree>
    <p:extLst>
      <p:ext uri="{BB962C8B-B14F-4D97-AF65-F5344CB8AC3E}">
        <p14:creationId xmlns:p14="http://schemas.microsoft.com/office/powerpoint/2010/main" val="260584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14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Clock synchronization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Reference pulse which occurs simultaneous in both systems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1PPS signal of GPS is the natural choice for outdoor experiments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no information exchange between systems necessary 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Absolute and jump-free GPS time reference is also available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Small jitter (15-50 ns) with cheap equipment, &lt; 1 ns with better equipment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3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Indoor Environment usually has to low signal strength</a:t>
            </a:r>
          </a:p>
          <a:p>
            <a:pPr marL="523875" lvl="2" indent="0" eaLnBrk="1" hangingPunct="1">
              <a:lnSpc>
                <a:spcPts val="2400"/>
              </a:lnSpc>
              <a:buSzPct val="130000"/>
              <a:buNone/>
            </a:pP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0" y="4248847"/>
            <a:ext cx="6281609" cy="20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6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15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Clock synchronization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Reference pulse which occurs simultaneous in both systems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1PPS signal of GPS is the natural choice for outdoor experiments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no information exchange between systems necessary 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Absolute and jump-free GPS time reference is also available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Small jitter (15-50 ns) with cheap equipment, &lt; 1 ns with better equipment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3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Indoor Environment usually has to low signal strength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3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To much manpower necessary </a:t>
            </a: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0" y="4248847"/>
            <a:ext cx="6281609" cy="205987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3527884" y="1376772"/>
            <a:ext cx="2628292" cy="369332"/>
          </a:xfrm>
          <a:prstGeom prst="rect">
            <a:avLst/>
          </a:prstGeom>
          <a:solidFill>
            <a:srgbClr val="00B050">
              <a:alpha val="50196"/>
            </a:srgb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99592" y="2610477"/>
            <a:ext cx="2484276" cy="369332"/>
          </a:xfrm>
          <a:prstGeom prst="rect">
            <a:avLst/>
          </a:prstGeom>
          <a:solidFill>
            <a:srgbClr val="FFFC75">
              <a:alpha val="50196"/>
            </a:srgb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905784" y="2979809"/>
            <a:ext cx="1195157" cy="369332"/>
          </a:xfrm>
          <a:prstGeom prst="rect">
            <a:avLst/>
          </a:prstGeom>
          <a:solidFill>
            <a:srgbClr val="FFFC75">
              <a:alpha val="50196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cxnSp>
        <p:nvCxnSpPr>
          <p:cNvPr id="6" name="Gerade Verbindung mit Pfeil 5"/>
          <p:cNvCxnSpPr>
            <a:endCxn id="10" idx="2"/>
          </p:cNvCxnSpPr>
          <p:nvPr/>
        </p:nvCxnSpPr>
        <p:spPr bwMode="auto">
          <a:xfrm flipV="1">
            <a:off x="791580" y="3349141"/>
            <a:ext cx="711783" cy="12319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02834" y="45530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4842030" y="877255"/>
            <a:ext cx="306034" cy="504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4572000" y="47299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Necessary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20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16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Clock synchronization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Reference pulse which occurs simultaneous in both systems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“1PPS” signal generated by </a:t>
            </a:r>
            <a:r>
              <a:rPr lang="en-US" sz="2200" dirty="0" err="1" smtClean="0">
                <a:latin typeface="Helvetica LT Std" panose="020B0504020202020204" pitchFamily="34" charset="0"/>
              </a:rPr>
              <a:t>BeagleBone</a:t>
            </a:r>
            <a:endParaRPr lang="en-US" sz="2200" dirty="0" smtClean="0">
              <a:latin typeface="Helvetica LT Std" panose="020B0504020202020204" pitchFamily="34" charset="0"/>
            </a:endParaRP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Simple and reliant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>
                <a:latin typeface="Helvetica LT Std" panose="020B0504020202020204" pitchFamily="34" charset="0"/>
              </a:rPr>
              <a:t> </a:t>
            </a:r>
            <a:r>
              <a:rPr lang="en-US" dirty="0" smtClean="0">
                <a:latin typeface="Helvetica LT Std" panose="020B0504020202020204" pitchFamily="34" charset="0"/>
              </a:rPr>
              <a:t>Quick to implement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2"/>
              </a:buBlip>
            </a:pPr>
            <a:r>
              <a:rPr lang="en-US" dirty="0">
                <a:latin typeface="Helvetica LT Std" panose="020B0504020202020204" pitchFamily="34" charset="0"/>
              </a:rPr>
              <a:t> </a:t>
            </a:r>
            <a:r>
              <a:rPr lang="en-US" dirty="0" smtClean="0">
                <a:latin typeface="Helvetica LT Std" panose="020B0504020202020204" pitchFamily="34" charset="0"/>
              </a:rPr>
              <a:t>Hardware programming portable for real 1PPS</a:t>
            </a:r>
          </a:p>
          <a:p>
            <a:pPr lvl="2" eaLnBrk="1" hangingPunct="1">
              <a:lnSpc>
                <a:spcPts val="2400"/>
              </a:lnSpc>
              <a:buSzPct val="130000"/>
              <a:buBlip>
                <a:blip r:embed="rId3"/>
              </a:buBlip>
            </a:pPr>
            <a:r>
              <a:rPr lang="en-US" dirty="0" smtClean="0">
                <a:latin typeface="Helvetica LT Std" panose="020B0504020202020204" pitchFamily="34" charset="0"/>
              </a:rPr>
              <a:t> Additional cables necessary (bad for tethered flight)</a:t>
            </a: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0" y="4496400"/>
            <a:ext cx="6281609" cy="18151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3527884" y="1376772"/>
            <a:ext cx="2628292" cy="369332"/>
          </a:xfrm>
          <a:prstGeom prst="rect">
            <a:avLst/>
          </a:prstGeom>
          <a:solidFill>
            <a:srgbClr val="00B050">
              <a:alpha val="50196"/>
            </a:srgb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17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BETPROT: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Clean message based interface between all components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Defines messages containing data, controls and configuration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Based on </a:t>
            </a:r>
            <a:r>
              <a:rPr lang="en-US" sz="2200" dirty="0" err="1" smtClean="0">
                <a:latin typeface="Helvetica LT Std" panose="020B0504020202020204" pitchFamily="34" charset="0"/>
              </a:rPr>
              <a:t>protobuf</a:t>
            </a:r>
            <a:r>
              <a:rPr lang="en-US" sz="2200" dirty="0" smtClean="0">
                <a:latin typeface="Helvetica LT Std" panose="020B0504020202020204" pitchFamily="34" charset="0"/>
              </a:rPr>
              <a:t>, which is already used in OROCOS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High flexibility through platform and protocol independence</a:t>
            </a:r>
          </a:p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25" y="4005064"/>
            <a:ext cx="6271650" cy="19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 29.05.2015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Group Retreat 2015 -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Seebrugg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-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18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BETPROT: Messages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Messages are defined as either:</a:t>
            </a:r>
          </a:p>
          <a:p>
            <a:pPr lvl="2" eaLnBrk="1" hangingPunct="1"/>
            <a:r>
              <a:rPr lang="en-US" sz="1600" dirty="0" smtClean="0">
                <a:latin typeface="Helvetica LT Std" panose="020B0504020202020204" pitchFamily="34" charset="0"/>
              </a:rPr>
              <a:t>Required (exactly one message of this type required per packet)</a:t>
            </a:r>
          </a:p>
          <a:p>
            <a:pPr lvl="2" eaLnBrk="1" hangingPunct="1"/>
            <a:r>
              <a:rPr lang="en-US" sz="1600" dirty="0" smtClean="0">
                <a:latin typeface="Helvetica LT Std" panose="020B0504020202020204" pitchFamily="34" charset="0"/>
              </a:rPr>
              <a:t>Optional (zero or one message of this type contained per packet)</a:t>
            </a:r>
          </a:p>
          <a:p>
            <a:pPr lvl="2" eaLnBrk="1" hangingPunct="1"/>
            <a:r>
              <a:rPr lang="en-US" sz="1600" dirty="0" smtClean="0">
                <a:latin typeface="Helvetica LT Std" panose="020B0504020202020204" pitchFamily="34" charset="0"/>
              </a:rPr>
              <a:t>Repeated (zero to multiple messages of this type contained per packet)</a:t>
            </a:r>
          </a:p>
          <a:p>
            <a:pPr lvl="2" eaLnBrk="1" hangingPunct="1"/>
            <a:r>
              <a:rPr lang="en-US" sz="1600" dirty="0" smtClean="0">
                <a:latin typeface="Helvetica LT Std" panose="020B0504020202020204" pitchFamily="34" charset="0"/>
              </a:rPr>
              <a:t>This allows high flexibility, sensors can be added, </a:t>
            </a:r>
            <a:r>
              <a:rPr lang="en-US" sz="1600" dirty="0" err="1" smtClean="0">
                <a:latin typeface="Helvetica LT Std" panose="020B0504020202020204" pitchFamily="34" charset="0"/>
              </a:rPr>
              <a:t>cconfigured</a:t>
            </a:r>
            <a:r>
              <a:rPr lang="en-US" sz="1600" dirty="0" smtClean="0">
                <a:latin typeface="Helvetica LT Std" panose="020B0504020202020204" pitchFamily="34" charset="0"/>
              </a:rPr>
              <a:t> or neglected easily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Messages can be nested:</a:t>
            </a:r>
          </a:p>
          <a:p>
            <a:pPr lvl="1" eaLnBrk="1" hangingPunct="1"/>
            <a:r>
              <a:rPr lang="en-US" sz="1400" dirty="0" err="1" smtClean="0">
                <a:latin typeface="Helvetica LT Std" panose="020B0504020202020204" pitchFamily="34" charset="0"/>
              </a:rPr>
              <a:t>msg</a:t>
            </a:r>
            <a:r>
              <a:rPr lang="en-US" sz="1400" dirty="0" smtClean="0">
                <a:latin typeface="Helvetica LT Std" panose="020B0504020202020204" pitchFamily="34" charset="0"/>
              </a:rPr>
              <a:t> BETPROTO:</a:t>
            </a:r>
          </a:p>
          <a:p>
            <a:pPr lvl="2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</a:t>
            </a:r>
            <a:r>
              <a:rPr lang="en-US" sz="1400" dirty="0" err="1" smtClean="0">
                <a:latin typeface="Helvetica LT Std" panose="020B0504020202020204" pitchFamily="34" charset="0"/>
              </a:rPr>
              <a:t>msg</a:t>
            </a:r>
            <a:r>
              <a:rPr lang="en-US" sz="1400" dirty="0" smtClean="0">
                <a:latin typeface="Helvetica LT Std" panose="020B0504020202020204" pitchFamily="34" charset="0"/>
              </a:rPr>
              <a:t> BETCALL</a:t>
            </a:r>
          </a:p>
          <a:p>
            <a:pPr lvl="3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uint32 </a:t>
            </a:r>
            <a:r>
              <a:rPr lang="en-US" sz="1400" dirty="0" err="1" smtClean="0">
                <a:latin typeface="Helvetica LT Std" panose="020B0504020202020204" pitchFamily="34" charset="0"/>
              </a:rPr>
              <a:t>pps</a:t>
            </a:r>
            <a:endParaRPr lang="en-US" sz="1400" dirty="0" smtClean="0">
              <a:latin typeface="Helvetica LT Std" panose="020B0504020202020204" pitchFamily="34" charset="0"/>
            </a:endParaRPr>
          </a:p>
          <a:p>
            <a:pPr lvl="3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uint32_t ticks</a:t>
            </a:r>
          </a:p>
          <a:p>
            <a:pPr lvl="3" eaLnBrk="1" hangingPunct="1"/>
            <a:r>
              <a:rPr lang="en-US" sz="1400" dirty="0" smtClean="0">
                <a:latin typeface="Helvetica LT Std" panose="020B0504020202020204" pitchFamily="34" charset="0"/>
              </a:rPr>
              <a:t>repeated </a:t>
            </a:r>
            <a:r>
              <a:rPr lang="en-US" sz="1400" dirty="0" err="1" smtClean="0">
                <a:latin typeface="Helvetica LT Std" panose="020B0504020202020204" pitchFamily="34" charset="0"/>
              </a:rPr>
              <a:t>msg</a:t>
            </a:r>
            <a:r>
              <a:rPr lang="en-US" sz="1400" dirty="0" smtClean="0">
                <a:latin typeface="Helvetica LT Std" panose="020B0504020202020204" pitchFamily="34" charset="0"/>
              </a:rPr>
              <a:t> Airspeed</a:t>
            </a:r>
          </a:p>
          <a:p>
            <a:pPr lvl="4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uint32_t </a:t>
            </a:r>
            <a:r>
              <a:rPr lang="en-US" sz="1400" dirty="0" err="1" smtClean="0">
                <a:latin typeface="Helvetica LT Std" panose="020B0504020202020204" pitchFamily="34" charset="0"/>
              </a:rPr>
              <a:t>pps</a:t>
            </a:r>
            <a:endParaRPr lang="en-US" sz="1400" dirty="0" smtClean="0">
              <a:latin typeface="Helvetica LT Std" panose="020B0504020202020204" pitchFamily="34" charset="0"/>
            </a:endParaRPr>
          </a:p>
          <a:p>
            <a:pPr lvl="4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uint32_t ticks</a:t>
            </a:r>
          </a:p>
          <a:p>
            <a:pPr lvl="4" eaLnBrk="1" hangingPunct="1"/>
            <a:r>
              <a:rPr lang="en-US" sz="1400" dirty="0" smtClean="0">
                <a:latin typeface="Helvetica LT Std" panose="020B0504020202020204" pitchFamily="34" charset="0"/>
              </a:rPr>
              <a:t>required uint32_t </a:t>
            </a:r>
            <a:r>
              <a:rPr lang="en-US" sz="1400" dirty="0" err="1" smtClean="0">
                <a:latin typeface="Helvetica LT Std" panose="020B0504020202020204" pitchFamily="34" charset="0"/>
              </a:rPr>
              <a:t>airspeed_raw</a:t>
            </a:r>
            <a:endParaRPr lang="en-US" sz="1400" dirty="0" smtClean="0">
              <a:latin typeface="Helvetica LT Std" panose="020B0504020202020204" pitchFamily="34" charset="0"/>
            </a:endParaRPr>
          </a:p>
          <a:p>
            <a:pPr lvl="4" eaLnBrk="1" hangingPunct="1"/>
            <a:r>
              <a:rPr lang="en-US" sz="1400" dirty="0" smtClean="0">
                <a:latin typeface="Helvetica LT Std" panose="020B0504020202020204" pitchFamily="34" charset="0"/>
              </a:rPr>
              <a:t>optional uint32_t </a:t>
            </a:r>
            <a:r>
              <a:rPr lang="en-US" sz="1400" dirty="0" err="1" smtClean="0">
                <a:latin typeface="Helvetica LT Std" panose="020B0504020202020204" pitchFamily="34" charset="0"/>
              </a:rPr>
              <a:t>debug_info</a:t>
            </a:r>
            <a:endParaRPr lang="en-US" sz="1400" dirty="0" smtClean="0">
              <a:latin typeface="Helvetica LT Std" panose="020B0504020202020204" pitchFamily="34" charset="0"/>
            </a:endParaRPr>
          </a:p>
          <a:p>
            <a:pPr lvl="4" indent="0" eaLnBrk="1" hangingPunct="1">
              <a:buNone/>
            </a:pPr>
            <a:r>
              <a:rPr lang="en-US" sz="1400" dirty="0" smtClean="0">
                <a:latin typeface="Helvetica LT Std" panose="020B0504020202020204" pitchFamily="34" charset="0"/>
              </a:rPr>
              <a:t>      …</a:t>
            </a:r>
          </a:p>
          <a:p>
            <a:pPr lvl="2" eaLnBrk="1" hangingPunct="1"/>
            <a:r>
              <a:rPr lang="en-US" sz="1400" dirty="0" err="1" smtClean="0">
                <a:latin typeface="Helvetica LT Std" panose="020B0504020202020204" pitchFamily="34" charset="0"/>
              </a:rPr>
              <a:t>msg</a:t>
            </a:r>
            <a:r>
              <a:rPr lang="en-US" sz="1400" dirty="0" smtClean="0">
                <a:latin typeface="Helvetica LT Std" panose="020B0504020202020204" pitchFamily="34" charset="0"/>
              </a:rPr>
              <a:t> BETPUSH</a:t>
            </a:r>
          </a:p>
          <a:p>
            <a:pPr lvl="2" eaLnBrk="1" hangingPunct="1"/>
            <a:r>
              <a:rPr lang="en-US" sz="1400" dirty="0" smtClean="0">
                <a:latin typeface="Helvetica LT Std" panose="020B0504020202020204" pitchFamily="34" charset="0"/>
              </a:rPr>
              <a:t>…</a:t>
            </a:r>
          </a:p>
          <a:p>
            <a:pPr lvl="2" eaLnBrk="1" hangingPunct="1"/>
            <a:endParaRPr lang="en-US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US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dirty="0" smtClean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7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HIGHWIND </a:t>
            </a:r>
            <a:r>
              <a:rPr lang="en-US" dirty="0" smtClean="0">
                <a:latin typeface="Helvetica LT Std" panose="020B0504020202020204" pitchFamily="34" charset="0"/>
              </a:rPr>
              <a:t>Communication and </a:t>
            </a:r>
            <a:r>
              <a:rPr lang="en-US" dirty="0" err="1" smtClean="0">
                <a:latin typeface="Helvetica LT Std" panose="020B0504020202020204" pitchFamily="34" charset="0"/>
              </a:rPr>
              <a:t>Visualisation</a:t>
            </a:r>
            <a:endParaRPr lang="de-DE" dirty="0" smtClean="0">
              <a:latin typeface="Helvetica LT Std" panose="020B05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pPr eaLnBrk="1" hangingPunct="1"/>
            <a:r>
              <a:rPr lang="de-DE" sz="1800" dirty="0" smtClean="0">
                <a:latin typeface="Helvetica LT Std" panose="020B0504020202020204" pitchFamily="34" charset="0"/>
              </a:rPr>
              <a:t>Elias Rosch, Julian Reimer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Lehrstuhl für Systemtheorie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Institut für Mikrosystemtechnik - IMTEK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Albert-Ludwigs-Universität Freiburg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Responsibilities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All HIGHWIND hardware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Carousel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Airplanes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Sensors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Actuators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Components communication and interfacing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Interface definition (BETCOM)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Implementing communication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Control software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Carousel (OROCOS)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Flight hardware</a:t>
            </a:r>
          </a:p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Visualisation</a:t>
            </a:r>
          </a:p>
          <a:p>
            <a:pPr lvl="2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</a:t>
            </a:r>
            <a:r>
              <a:rPr lang="de-DE" dirty="0">
                <a:latin typeface="Arial" pitchFamily="34" charset="0"/>
                <a:cs typeface="Arial" pitchFamily="34" charset="0"/>
              </a:rPr>
              <a:t>Elias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Rosch, Julian </a:t>
            </a:r>
            <a:r>
              <a:rPr lang="de-DE" dirty="0">
                <a:latin typeface="Arial" pitchFamily="34" charset="0"/>
                <a:cs typeface="Arial" pitchFamily="34" charset="0"/>
              </a:rPr>
              <a:t>Reimer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20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LT Std" panose="020B0504020202020204" pitchFamily="34" charset="0"/>
              </a:rPr>
              <a:t>Protocol: </a:t>
            </a:r>
            <a:r>
              <a:rPr lang="en-US" dirty="0" err="1" smtClean="0">
                <a:latin typeface="Helvetica LT Std" panose="020B0504020202020204" pitchFamily="34" charset="0"/>
              </a:rPr>
              <a:t>BetProt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4789103" cy="4967287"/>
          </a:xfrm>
        </p:spPr>
        <p:txBody>
          <a:bodyPr/>
          <a:lstStyle/>
          <a:p>
            <a:pPr lvl="1" eaLnBrk="1" hangingPunct="1"/>
            <a:r>
              <a:rPr lang="en-US" sz="2200" dirty="0">
                <a:latin typeface="Helvetica LT Std" panose="020B0504020202020204" pitchFamily="34" charset="0"/>
              </a:rPr>
              <a:t>Communication </a:t>
            </a:r>
            <a:r>
              <a:rPr lang="en-US" sz="2200" dirty="0" smtClean="0">
                <a:latin typeface="Helvetica LT Std" panose="020B0504020202020204" pitchFamily="34" charset="0"/>
              </a:rPr>
              <a:t>between </a:t>
            </a:r>
            <a:r>
              <a:rPr lang="en-US" sz="2200" dirty="0">
                <a:latin typeface="Helvetica LT Std" panose="020B0504020202020204" pitchFamily="34" charset="0"/>
              </a:rPr>
              <a:t>Groundstation </a:t>
            </a:r>
            <a:r>
              <a:rPr lang="en-US" sz="2200" dirty="0" smtClean="0">
                <a:latin typeface="Helvetica LT Std" panose="020B0504020202020204" pitchFamily="34" charset="0"/>
              </a:rPr>
              <a:t>and BB</a:t>
            </a:r>
            <a:endParaRPr lang="en-US" sz="2200" dirty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US" dirty="0">
                <a:latin typeface="Helvetica LT Std" panose="020B0504020202020204" pitchFamily="34" charset="0"/>
              </a:rPr>
              <a:t>via </a:t>
            </a:r>
            <a:r>
              <a:rPr lang="en-US" dirty="0" smtClean="0">
                <a:latin typeface="Helvetica LT Std" panose="020B0504020202020204" pitchFamily="34" charset="0"/>
              </a:rPr>
              <a:t>Ethernet / TCP</a:t>
            </a:r>
            <a:endParaRPr lang="en-US" sz="2200" dirty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US" dirty="0">
                <a:latin typeface="Helvetica LT Std" panose="020B0504020202020204" pitchFamily="34" charset="0"/>
              </a:rPr>
              <a:t>Communication</a:t>
            </a:r>
            <a:r>
              <a:rPr lang="en-US" dirty="0" smtClean="0">
                <a:latin typeface="Helvetica LT Std" panose="020B0504020202020204" pitchFamily="34" charset="0"/>
              </a:rPr>
              <a:t>­ Framework ZMQ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Messages </a:t>
            </a:r>
            <a:r>
              <a:rPr lang="en-US" dirty="0">
                <a:latin typeface="Helvetica LT Std" panose="020B0504020202020204" pitchFamily="34" charset="0"/>
              </a:rPr>
              <a:t>defined via Google </a:t>
            </a:r>
            <a:r>
              <a:rPr lang="en-US" dirty="0" err="1" smtClean="0">
                <a:latin typeface="Helvetica LT Std" panose="020B0504020202020204" pitchFamily="34" charset="0"/>
              </a:rPr>
              <a:t>Protobuf</a:t>
            </a:r>
            <a:r>
              <a:rPr lang="en-US" dirty="0" smtClean="0">
                <a:latin typeface="Helvetica LT Std" panose="020B0504020202020204" pitchFamily="34" charset="0"/>
              </a:rPr>
              <a:t>:</a:t>
            </a:r>
          </a:p>
          <a:p>
            <a:pPr lvl="2" eaLnBrk="1" hangingPunct="1"/>
            <a:r>
              <a:rPr lang="en-US" dirty="0" err="1" smtClean="0">
                <a:latin typeface="Helvetica LT Std" panose="020B0504020202020204" pitchFamily="34" charset="0"/>
              </a:rPr>
              <a:t>BetCall</a:t>
            </a:r>
            <a:r>
              <a:rPr lang="en-US" dirty="0" smtClean="0">
                <a:latin typeface="Helvetica LT Std" panose="020B0504020202020204" pitchFamily="34" charset="0"/>
              </a:rPr>
              <a:t> </a:t>
            </a:r>
            <a:r>
              <a:rPr lang="en-US" dirty="0">
                <a:latin typeface="Helvetica LT Std" panose="020B0504020202020204" pitchFamily="34" charset="0"/>
              </a:rPr>
              <a:t>contains </a:t>
            </a:r>
            <a:r>
              <a:rPr lang="en-US" dirty="0" err="1" smtClean="0">
                <a:latin typeface="Helvetica LT Std" panose="020B0504020202020204" pitchFamily="34" charset="0"/>
              </a:rPr>
              <a:t>Sensordata</a:t>
            </a:r>
            <a:endParaRPr lang="en-US" dirty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US" dirty="0" err="1">
                <a:latin typeface="Helvetica LT Std" panose="020B0504020202020204" pitchFamily="34" charset="0"/>
              </a:rPr>
              <a:t>BetPush</a:t>
            </a:r>
            <a:r>
              <a:rPr lang="en-US" dirty="0">
                <a:latin typeface="Helvetica LT Std" panose="020B0504020202020204" pitchFamily="34" charset="0"/>
              </a:rPr>
              <a:t> contains </a:t>
            </a:r>
            <a:r>
              <a:rPr lang="en-US" dirty="0" err="1">
                <a:latin typeface="Helvetica LT Std" panose="020B0504020202020204" pitchFamily="34" charset="0"/>
              </a:rPr>
              <a:t>Actuatordata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77"/>
            <a:ext cx="1584176" cy="8663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70" y="1143508"/>
            <a:ext cx="4850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</a:t>
            </a:r>
            <a:r>
              <a:rPr lang="de-DE" dirty="0">
                <a:latin typeface="Arial" pitchFamily="34" charset="0"/>
                <a:cs typeface="Arial" pitchFamily="34" charset="0"/>
              </a:rPr>
              <a:t>Elias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Rosch, Julian </a:t>
            </a:r>
            <a:r>
              <a:rPr lang="de-DE" dirty="0">
                <a:latin typeface="Arial" pitchFamily="34" charset="0"/>
                <a:cs typeface="Arial" pitchFamily="34" charset="0"/>
              </a:rPr>
              <a:t>Reimer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21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Helvetica LT Std" panose="020B0504020202020204" pitchFamily="34" charset="0"/>
              </a:rPr>
              <a:t>BetCall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77"/>
            <a:ext cx="1584176" cy="866346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378744" y="1378037"/>
          <a:ext cx="8562975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4925" y="1341438"/>
            <a:ext cx="478910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pitchFamily="2" charset="2"/>
              <a:buBlip>
                <a:blip r:embed="rId8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pitchFamily="2" charset="2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pitchFamily="2" charset="2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Message generated by BB</a:t>
            </a:r>
          </a:p>
          <a:p>
            <a:pPr lvl="1" eaLnBrk="1" hangingPunct="1"/>
            <a:r>
              <a:rPr lang="en-US" sz="2200" kern="0" dirty="0" err="1" smtClean="0">
                <a:latin typeface="Helvetica LT Std" panose="020B0504020202020204" pitchFamily="34" charset="0"/>
              </a:rPr>
              <a:t>Submessages</a:t>
            </a:r>
            <a:r>
              <a:rPr lang="en-US" sz="2200" kern="0" dirty="0" smtClean="0">
                <a:latin typeface="Helvetica LT Std" panose="020B0504020202020204" pitchFamily="34" charset="0"/>
              </a:rPr>
              <a:t> contain:</a:t>
            </a:r>
          </a:p>
          <a:p>
            <a:pPr lvl="2" eaLnBrk="1" hangingPunct="1"/>
            <a:r>
              <a:rPr lang="en-US" kern="0" dirty="0">
                <a:latin typeface="Helvetica LT Std" panose="020B0504020202020204" pitchFamily="34" charset="0"/>
              </a:rPr>
              <a:t>V</a:t>
            </a:r>
            <a:r>
              <a:rPr lang="en-US" kern="0" dirty="0" smtClean="0">
                <a:latin typeface="Helvetica LT Std" panose="020B0504020202020204" pitchFamily="34" charset="0"/>
              </a:rPr>
              <a:t>alues for different axes</a:t>
            </a:r>
          </a:p>
          <a:p>
            <a:pPr lvl="2" eaLnBrk="1" hangingPunct="1"/>
            <a:r>
              <a:rPr lang="en-US" kern="0" dirty="0" smtClean="0">
                <a:latin typeface="Helvetica LT Std" panose="020B0504020202020204" pitchFamily="34" charset="0"/>
              </a:rPr>
              <a:t>Timing information</a:t>
            </a:r>
            <a:endParaRPr lang="en-US" kern="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Receiver</a:t>
            </a:r>
          </a:p>
          <a:p>
            <a:pPr lvl="2" eaLnBrk="1" hangingPunct="1"/>
            <a:r>
              <a:rPr lang="en-US" kern="0" dirty="0" smtClean="0">
                <a:latin typeface="Helvetica LT Std" panose="020B0504020202020204" pitchFamily="34" charset="0"/>
              </a:rPr>
              <a:t>Forwards messages to visualizer</a:t>
            </a:r>
          </a:p>
          <a:p>
            <a:pPr lvl="2" eaLnBrk="1" hangingPunct="1"/>
            <a:r>
              <a:rPr lang="en-US" kern="0" dirty="0" smtClean="0">
                <a:latin typeface="Helvetica LT Std" panose="020B0504020202020204" pitchFamily="34" charset="0"/>
              </a:rPr>
              <a:t>unpacks messages into the </a:t>
            </a:r>
            <a:r>
              <a:rPr lang="en-US" kern="0" dirty="0" err="1" smtClean="0">
                <a:latin typeface="Helvetica LT Std" panose="020B0504020202020204" pitchFamily="34" charset="0"/>
              </a:rPr>
              <a:t>datastructure</a:t>
            </a:r>
            <a:r>
              <a:rPr lang="en-US" kern="0" dirty="0" smtClean="0">
                <a:latin typeface="Helvetica LT Std" panose="020B0504020202020204" pitchFamily="34" charset="0"/>
              </a:rPr>
              <a:t> </a:t>
            </a:r>
            <a:r>
              <a:rPr lang="en-US" kern="0" dirty="0" err="1" smtClean="0">
                <a:latin typeface="Helvetica LT Std" panose="020B0504020202020204" pitchFamily="34" charset="0"/>
              </a:rPr>
              <a:t>Sensorcontainer</a:t>
            </a:r>
            <a:endParaRPr lang="en-US" kern="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OROCOS handles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Sensorcontainer</a:t>
            </a:r>
            <a:endParaRPr lang="en-US" sz="2200" kern="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kern="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kern="0" dirty="0" smtClean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5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</a:t>
            </a:r>
            <a:r>
              <a:rPr lang="de-DE" dirty="0">
                <a:latin typeface="Arial" pitchFamily="34" charset="0"/>
                <a:cs typeface="Arial" pitchFamily="34" charset="0"/>
              </a:rPr>
              <a:t>Elias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Rosch, Julian </a:t>
            </a:r>
            <a:r>
              <a:rPr lang="de-DE" dirty="0">
                <a:latin typeface="Arial" pitchFamily="34" charset="0"/>
                <a:cs typeface="Arial" pitchFamily="34" charset="0"/>
              </a:rPr>
              <a:t>Reimer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22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Helvetica LT Std" panose="020B0504020202020204" pitchFamily="34" charset="0"/>
              </a:rPr>
              <a:t>BetPush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77"/>
            <a:ext cx="1584176" cy="866346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375756" y="1412777"/>
          <a:ext cx="8562975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4925" y="1341438"/>
            <a:ext cx="478910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pitchFamily="2" charset="2"/>
              <a:buBlip>
                <a:blip r:embed="rId8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pitchFamily="2" charset="2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pitchFamily="2" charset="2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Message generated by GS</a:t>
            </a:r>
            <a:endParaRPr lang="en-US" sz="2200" kern="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>
                <a:latin typeface="Helvetica LT Std" panose="020B0504020202020204" pitchFamily="34" charset="0"/>
              </a:rPr>
              <a:t>OROCOS fills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Actuatorcontainer</a:t>
            </a:r>
            <a:endParaRPr lang="en-US" sz="2200" kern="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Sender packs messages from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Actuatorcontainer</a:t>
            </a:r>
            <a:endParaRPr lang="en-US" kern="0" dirty="0" smtClean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5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</a:t>
            </a:r>
            <a:r>
              <a:rPr lang="de-DE" dirty="0">
                <a:latin typeface="Arial" pitchFamily="34" charset="0"/>
                <a:cs typeface="Arial" pitchFamily="34" charset="0"/>
              </a:rPr>
              <a:t>Elias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Rosch, Julian </a:t>
            </a:r>
            <a:r>
              <a:rPr lang="de-DE" dirty="0">
                <a:latin typeface="Arial" pitchFamily="34" charset="0"/>
                <a:cs typeface="Arial" pitchFamily="34" charset="0"/>
              </a:rPr>
              <a:t>Reimer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23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Helvetica LT Std" panose="020B0504020202020204" pitchFamily="34" charset="0"/>
              </a:rPr>
              <a:t>BetConf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77"/>
            <a:ext cx="1584176" cy="866346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375756" y="1412777"/>
          <a:ext cx="8562975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4925" y="1341438"/>
            <a:ext cx="478910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pitchFamily="2" charset="2"/>
              <a:buBlip>
                <a:blip r:embed="rId8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pitchFamily="2" charset="2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pitchFamily="2" charset="2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Message generated by GS</a:t>
            </a:r>
            <a:endParaRPr lang="en-US" sz="2200" kern="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>
                <a:latin typeface="Helvetica LT Std" panose="020B0504020202020204" pitchFamily="34" charset="0"/>
              </a:rPr>
              <a:t>OROCOS fills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Configcontainer</a:t>
            </a:r>
            <a:endParaRPr lang="en-US" sz="2200" kern="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Sender packs messages from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Configcontainer</a:t>
            </a:r>
            <a:endParaRPr lang="en-US" kern="0" dirty="0" smtClean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</a:t>
            </a:r>
            <a:r>
              <a:rPr lang="de-DE" dirty="0">
                <a:latin typeface="Arial" pitchFamily="34" charset="0"/>
                <a:cs typeface="Arial" pitchFamily="34" charset="0"/>
              </a:rPr>
              <a:t>Elias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Rosch, Julian </a:t>
            </a:r>
            <a:r>
              <a:rPr lang="de-DE" dirty="0">
                <a:latin typeface="Arial" pitchFamily="34" charset="0"/>
                <a:cs typeface="Arial" pitchFamily="34" charset="0"/>
              </a:rPr>
              <a:t>Reimer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24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Helvetica LT Std" panose="020B0504020202020204" pitchFamily="34" charset="0"/>
              </a:rPr>
              <a:t>BetVisualizer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77"/>
            <a:ext cx="1584176" cy="866346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375756" y="1412777"/>
          <a:ext cx="8562975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4925" y="1341438"/>
            <a:ext cx="478910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pitchFamily="2" charset="2"/>
              <a:buBlip>
                <a:blip r:embed="rId8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pitchFamily="2" charset="2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pitchFamily="2" charset="2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8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200" kern="0" dirty="0" smtClean="0">
                <a:latin typeface="Helvetica LT Std" panose="020B0504020202020204" pitchFamily="34" charset="0"/>
              </a:rPr>
              <a:t>Receives </a:t>
            </a:r>
            <a:r>
              <a:rPr lang="en-US" sz="2200" kern="0" dirty="0" err="1" smtClean="0">
                <a:latin typeface="Helvetica LT Std" panose="020B0504020202020204" pitchFamily="34" charset="0"/>
              </a:rPr>
              <a:t>BetCall</a:t>
            </a:r>
            <a:r>
              <a:rPr lang="en-US" sz="2200" kern="0" dirty="0" smtClean="0">
                <a:latin typeface="Helvetica LT Std" panose="020B0504020202020204" pitchFamily="34" charset="0"/>
              </a:rPr>
              <a:t> messages</a:t>
            </a:r>
          </a:p>
          <a:p>
            <a:pPr lvl="2" eaLnBrk="1" hangingPunct="1"/>
            <a:r>
              <a:rPr lang="en-US" kern="0" dirty="0" smtClean="0">
                <a:latin typeface="Helvetica LT Std" panose="020B0504020202020204" pitchFamily="34" charset="0"/>
              </a:rPr>
              <a:t>Generates visual feedback </a:t>
            </a:r>
            <a:r>
              <a:rPr lang="en-US" kern="0" smtClean="0">
                <a:latin typeface="Helvetica LT Std" panose="020B0504020202020204" pitchFamily="34" charset="0"/>
              </a:rPr>
              <a:t>from current </a:t>
            </a:r>
            <a:r>
              <a:rPr lang="en-US" kern="0" dirty="0" smtClean="0">
                <a:latin typeface="Helvetica LT Std" panose="020B0504020202020204" pitchFamily="34" charset="0"/>
              </a:rPr>
              <a:t>sensor- and </a:t>
            </a:r>
            <a:r>
              <a:rPr lang="en-US" kern="0" dirty="0" err="1" smtClean="0">
                <a:latin typeface="Helvetica LT Std" panose="020B0504020202020204" pitchFamily="34" charset="0"/>
              </a:rPr>
              <a:t>timingdata</a:t>
            </a:r>
            <a:endParaRPr lang="en-US" kern="0" dirty="0" smtClean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1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HIGHWIND Flight software</a:t>
            </a:r>
            <a:endParaRPr lang="de-DE" dirty="0" smtClean="0">
              <a:latin typeface="Helvetica LT Std" panose="020B05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pPr eaLnBrk="1" hangingPunct="1"/>
            <a:r>
              <a:rPr lang="de-DE" sz="1800" dirty="0" smtClean="0">
                <a:latin typeface="Helvetica LT Std" panose="020B0504020202020204" pitchFamily="34" charset="0"/>
              </a:rPr>
              <a:t>Fabian </a:t>
            </a:r>
            <a:r>
              <a:rPr lang="de-DE" sz="1800" dirty="0" err="1" smtClean="0">
                <a:latin typeface="Helvetica LT Std" panose="020B0504020202020204" pitchFamily="34" charset="0"/>
              </a:rPr>
              <a:t>Girrbach</a:t>
            </a:r>
            <a:r>
              <a:rPr lang="de-DE" sz="1800" dirty="0" smtClean="0">
                <a:latin typeface="Helvetica LT Std" panose="020B0504020202020204" pitchFamily="34" charset="0"/>
              </a:rPr>
              <a:t>, </a:t>
            </a:r>
            <a:r>
              <a:rPr lang="de-DE" sz="1800" dirty="0">
                <a:latin typeface="Helvetica LT Std" panose="020B0504020202020204" pitchFamily="34" charset="0"/>
              </a:rPr>
              <a:t>Maximilian </a:t>
            </a:r>
            <a:r>
              <a:rPr lang="de-DE" sz="1800" dirty="0" err="1" smtClean="0">
                <a:latin typeface="Helvetica LT Std" panose="020B0504020202020204" pitchFamily="34" charset="0"/>
              </a:rPr>
              <a:t>Ernestus</a:t>
            </a:r>
            <a:r>
              <a:rPr lang="de-DE" sz="1800" dirty="0" smtClean="0">
                <a:latin typeface="Helvetica LT Std" panose="020B0504020202020204" pitchFamily="34" charset="0"/>
              </a:rPr>
              <a:t/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Lehrstuhl für Systemtheorie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Institut für Mikrosystemtechnik - IMTEK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Albert-Ludwigs-Universität Freiburg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Fabian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Girrbach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Maximilian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Ernestus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26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Sensing setup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5" y="1304764"/>
            <a:ext cx="85058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Fabian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Girrbach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Maximilian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Ernestus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27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Why two frameworks?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graphicFrame>
        <p:nvGraphicFramePr>
          <p:cNvPr id="8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33709"/>
              </p:ext>
            </p:extLst>
          </p:nvPr>
        </p:nvGraphicFramePr>
        <p:xfrm>
          <a:off x="41275" y="1341438"/>
          <a:ext cx="8562975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445"/>
                <a:gridCol w="3240360"/>
                <a:gridCol w="33121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LT Std" panose="020B0504020202020204" pitchFamily="34" charset="0"/>
                        </a:rPr>
                        <a:t>Framework</a:t>
                      </a:r>
                      <a:endParaRPr lang="en-US" dirty="0">
                        <a:latin typeface="Helvetica LT Std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Paparazzi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err="1" smtClean="0">
                          <a:solidFill>
                            <a:schemeClr val="lt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Arduino</a:t>
                      </a:r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latin typeface="Helvetica LT Std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Pros: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Rich features for autonomous flying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Open source project with many experts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Rich library and example database</a:t>
                      </a:r>
                      <a:b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Multi-purpose and multi-solution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latin typeface="Helvetica LT Std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Dependencies between modules have to be considered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More complex code structure and debugging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In general lower quality of code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- Focus on simplicity instead of performance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>Learning Curve: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Helvetica LT Std" panose="020B0504020202020204" pitchFamily="34" charset="0"/>
                          <a:ea typeface="+mn-ea"/>
                          <a:cs typeface="+mn-cs"/>
                        </a:rPr>
                      </a:b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latin typeface="Helvetica LT Std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Helvetica LT Std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Helvetica LT Std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509120"/>
            <a:ext cx="2260500" cy="14542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36" y="4509120"/>
            <a:ext cx="2274997" cy="14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HIGHWIND Flight hardware</a:t>
            </a:r>
            <a:endParaRPr lang="de-DE" dirty="0" smtClean="0">
              <a:latin typeface="Helvetica LT Std" panose="020B05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pPr eaLnBrk="1" hangingPunct="1"/>
            <a:r>
              <a:rPr lang="de-DE" sz="1800" dirty="0" smtClean="0">
                <a:latin typeface="Helvetica LT Std" panose="020B0504020202020204" pitchFamily="34" charset="0"/>
              </a:rPr>
              <a:t>Ben </a:t>
            </a:r>
            <a:r>
              <a:rPr lang="de-DE" sz="1800" dirty="0" err="1" smtClean="0">
                <a:latin typeface="Helvetica LT Std" panose="020B0504020202020204" pitchFamily="34" charset="0"/>
              </a:rPr>
              <a:t>Schleusener</a:t>
            </a:r>
            <a:r>
              <a:rPr lang="de-DE" sz="1800" dirty="0" smtClean="0">
                <a:latin typeface="Helvetica LT Std" panose="020B0504020202020204" pitchFamily="34" charset="0"/>
              </a:rPr>
              <a:t>, Joanna </a:t>
            </a:r>
            <a:r>
              <a:rPr lang="de-DE" sz="1800" dirty="0" err="1" smtClean="0">
                <a:latin typeface="Helvetica LT Std" panose="020B0504020202020204" pitchFamily="34" charset="0"/>
              </a:rPr>
              <a:t>Greulich</a:t>
            </a:r>
            <a:r>
              <a:rPr lang="de-DE" sz="1800" dirty="0" smtClean="0">
                <a:latin typeface="Helvetica LT Std" panose="020B0504020202020204" pitchFamily="34" charset="0"/>
              </a:rPr>
              <a:t/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Lehrstuhl für Systemtheorie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Institut für Mikrosystemtechnik - IMTEK</a:t>
            </a:r>
            <a:br>
              <a:rPr lang="de-DE" sz="1800" dirty="0" smtClean="0">
                <a:latin typeface="Helvetica LT Std" panose="020B0504020202020204" pitchFamily="34" charset="0"/>
              </a:rPr>
            </a:br>
            <a:r>
              <a:rPr lang="de-DE" sz="1800" dirty="0" smtClean="0">
                <a:latin typeface="Helvetica LT Std" panose="020B0504020202020204" pitchFamily="34" charset="0"/>
              </a:rPr>
              <a:t>Albert-Ludwigs-Universität Freiburg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7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29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Delay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>
              <a:latin typeface="Helvetica LT Std" panose="020B0504020202020204" pitchFamily="34" charset="0"/>
            </a:endParaRPr>
          </a:p>
          <a:p>
            <a:pPr lvl="1" eaLnBrk="1" hangingPunct="1"/>
            <a:endParaRPr lang="en-US" sz="22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Standard ethernet is a bad choice for real time applications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0" y="1448780"/>
            <a:ext cx="6271650" cy="3298725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322263" y="6343650"/>
            <a:ext cx="865187" cy="4238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503363" y="6443663"/>
            <a:ext cx="5805487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Ben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Schleusener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Joanna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Greulich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3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Team: Communication &amp; </a:t>
            </a:r>
            <a:r>
              <a:rPr lang="en-US" dirty="0" err="1" smtClean="0">
                <a:latin typeface="Helvetica LT Std" panose="020B0504020202020204" pitchFamily="34" charset="0"/>
              </a:rPr>
              <a:t>Visualisation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Elias </a:t>
            </a:r>
            <a:r>
              <a:rPr lang="en-GB" sz="2200" dirty="0" err="1" smtClean="0">
                <a:latin typeface="Helvetica LT Std" panose="020B0504020202020204" pitchFamily="34" charset="0"/>
              </a:rPr>
              <a:t>Rosch</a:t>
            </a:r>
            <a:r>
              <a:rPr lang="en-GB" sz="2200" dirty="0" smtClean="0">
                <a:latin typeface="Helvetica LT Std" panose="020B0504020202020204" pitchFamily="34" charset="0"/>
              </a:rPr>
              <a:t>: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B. Sc. Embedded Systems Engineering</a:t>
            </a:r>
          </a:p>
          <a:p>
            <a:pPr lvl="2" eaLnBrk="1" hangingPunct="1"/>
            <a:r>
              <a:rPr lang="en-GB" dirty="0">
                <a:latin typeface="Helvetica LT Std" panose="020B0504020202020204" pitchFamily="34" charset="0"/>
              </a:rPr>
              <a:t>Currently master studies </a:t>
            </a:r>
            <a:r>
              <a:rPr lang="en-GB" dirty="0" smtClean="0">
                <a:latin typeface="Helvetica LT Std" panose="020B0504020202020204" pitchFamily="34" charset="0"/>
              </a:rPr>
              <a:t>ESE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</a:t>
            </a:r>
            <a:r>
              <a:rPr lang="en-GB" dirty="0">
                <a:latin typeface="Helvetica LT Std" panose="020B0504020202020204" pitchFamily="34" charset="0"/>
              </a:rPr>
              <a:t>April 2014</a:t>
            </a:r>
            <a:endParaRPr lang="en-GB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GB" dirty="0" smtClean="0">
              <a:latin typeface="Helvetica LT Std" panose="020B0504020202020204" pitchFamily="34" charset="0"/>
            </a:endParaRPr>
          </a:p>
          <a:p>
            <a:pPr marL="185738" lvl="1" indent="0" eaLnBrk="1" hangingPunct="1">
              <a:buNone/>
            </a:pPr>
            <a:endParaRPr lang="en-GB" sz="300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Julian Reimer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B. Sc. Embedded Systems Engineering</a:t>
            </a:r>
          </a:p>
          <a:p>
            <a:pPr lvl="2" eaLnBrk="1" hangingPunct="1"/>
            <a:r>
              <a:rPr lang="en-GB" dirty="0">
                <a:latin typeface="Helvetica LT Std" panose="020B0504020202020204" pitchFamily="34" charset="0"/>
              </a:rPr>
              <a:t>Currently master studies </a:t>
            </a:r>
            <a:r>
              <a:rPr lang="en-GB" dirty="0" smtClean="0">
                <a:latin typeface="Helvetica LT Std" panose="020B0504020202020204" pitchFamily="34" charset="0"/>
              </a:rPr>
              <a:t>ESE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December 2014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1305075"/>
            <a:ext cx="2297051" cy="2408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3845551"/>
            <a:ext cx="2297051" cy="22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30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Delay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marL="185738" lvl="1" indent="0" eaLnBrk="1" hangingPunct="1">
              <a:buNone/>
            </a:pPr>
            <a:endParaRPr lang="en-US" sz="220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Common time base is needed</a:t>
            </a:r>
          </a:p>
          <a:p>
            <a:pPr lvl="1" eaLnBrk="1" hangingPunct="1"/>
            <a:r>
              <a:rPr lang="en-US" dirty="0" err="1" smtClean="0">
                <a:latin typeface="Helvetica LT Std" panose="020B0504020202020204" pitchFamily="34" charset="0"/>
              </a:rPr>
              <a:t>Beaglebone</a:t>
            </a:r>
            <a:r>
              <a:rPr lang="en-US" dirty="0" smtClean="0">
                <a:latin typeface="Helvetica LT Std" panose="020B0504020202020204" pitchFamily="34" charset="0"/>
              </a:rPr>
              <a:t> generates 1PPS-signal</a:t>
            </a:r>
            <a:endParaRPr lang="en-US" sz="2200" dirty="0" smtClean="0">
              <a:latin typeface="Helvetica LT Std" panose="020B0504020202020204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322263" y="6343650"/>
            <a:ext cx="865187" cy="4238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503363" y="6443663"/>
            <a:ext cx="5805487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Ben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Schleusener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Joanna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Greulich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0" y="4248847"/>
            <a:ext cx="6281609" cy="2059878"/>
          </a:xfrm>
          <a:prstGeom prst="rect">
            <a:avLst/>
          </a:prstGeom>
        </p:spPr>
      </p:pic>
      <p:pic>
        <p:nvPicPr>
          <p:cNvPr id="1026" name="Picture 2" descr="https://www.logicsupply.com/blog/wp-content/uploads/2013/05/beaglebone-black-board-logicsupply_pi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0788"/>
            <a:ext cx="3132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31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Derivation of time from 1PPS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1PPS pulses are numbered consecutively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Intervals between 1PPS are counted with 8 MHz (ticks)</a:t>
            </a:r>
          </a:p>
          <a:p>
            <a:pPr lvl="2" eaLnBrk="1" hangingPunct="1"/>
            <a:r>
              <a:rPr lang="en-US" dirty="0" smtClean="0">
                <a:latin typeface="Helvetica LT Std" panose="020B0504020202020204" pitchFamily="34" charset="0"/>
              </a:rPr>
              <a:t> 125 µs resolution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On rising flag, pulse counter is incremented and tick counter reset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Time stamp consist of ticks and pulse number</a:t>
            </a:r>
          </a:p>
          <a:p>
            <a:pPr lvl="1" eaLnBrk="1" hangingPunct="1"/>
            <a:r>
              <a:rPr lang="en-US" dirty="0" smtClean="0">
                <a:latin typeface="Helvetica LT Std" panose="020B0504020202020204" pitchFamily="34" charset="0"/>
              </a:rPr>
              <a:t>The pulse number is referenced in the GS to UTC time frame</a:t>
            </a:r>
          </a:p>
          <a:p>
            <a:pPr lvl="2" eaLnBrk="1" hangingPunct="1"/>
            <a:r>
              <a:rPr lang="en-US" dirty="0" smtClean="0">
                <a:latin typeface="Helvetica LT Std" panose="020B0504020202020204" pitchFamily="34" charset="0"/>
              </a:rPr>
              <a:t>The GS then calculates absolute timestamps for the measurements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43" y="4496400"/>
            <a:ext cx="6271650" cy="1832625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322263" y="6343650"/>
            <a:ext cx="865187" cy="4238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503363" y="6443663"/>
            <a:ext cx="5805487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Ben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Schleusener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Joanna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Greulich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1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Ben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32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Challenge Helvetica 28 </a:t>
            </a:r>
            <a:r>
              <a:rPr lang="en-US" dirty="0" err="1" smtClean="0">
                <a:latin typeface="Helvetica LT Std" panose="020B0504020202020204" pitchFamily="34" charset="0"/>
              </a:rPr>
              <a:t>pt</a:t>
            </a:r>
            <a:endParaRPr lang="en-US" dirty="0" smtClean="0">
              <a:latin typeface="Helvetica LT Std" panose="020B0504020202020204" pitchFamily="34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5041131" cy="4967287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You can also put pictures here if they have the appropriate for</a:t>
            </a:r>
          </a:p>
          <a:p>
            <a:pPr lvl="1" eaLnBrk="1" hangingPunct="1"/>
            <a:r>
              <a:rPr lang="en-US" sz="2200" dirty="0" smtClean="0">
                <a:latin typeface="Helvetica LT Std" panose="020B0504020202020204" pitchFamily="34" charset="0"/>
              </a:rPr>
              <a:t>Helvetica is attached, otherwise use Arial and tell me, I will change it then (Arial is Helveticas bastard son just by the way </a:t>
            </a:r>
            <a:r>
              <a:rPr lang="en-US" sz="2200" dirty="0" err="1" smtClean="0">
                <a:latin typeface="Helvetica LT Std" panose="020B0504020202020204" pitchFamily="34" charset="0"/>
              </a:rPr>
              <a:t>xD</a:t>
            </a:r>
            <a:r>
              <a:rPr lang="en-US" sz="2200" dirty="0" smtClean="0">
                <a:latin typeface="Helvetica LT Std" panose="020B0504020202020204" pitchFamily="34" charset="0"/>
              </a:rPr>
              <a:t>)</a:t>
            </a:r>
          </a:p>
          <a:p>
            <a:pPr lvl="1" eaLnBrk="1" hangingPunct="1"/>
            <a:r>
              <a:rPr lang="en-US" sz="2200" dirty="0">
                <a:latin typeface="Helvetica LT Std" panose="020B0504020202020204" pitchFamily="34" charset="0"/>
              </a:rPr>
              <a:t>PW: mjolnir111!%%</a:t>
            </a:r>
            <a:r>
              <a:rPr lang="en-US" sz="2200" dirty="0" err="1">
                <a:latin typeface="Helvetica LT Std" panose="020B0504020202020204" pitchFamily="34" charset="0"/>
              </a:rPr>
              <a:t>mjolnir</a:t>
            </a:r>
            <a:endParaRPr lang="en-US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24" y="1520788"/>
            <a:ext cx="3276364" cy="20598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4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Team: Flight software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Fabian </a:t>
            </a:r>
            <a:r>
              <a:rPr lang="en-GB" sz="2200" dirty="0" err="1" smtClean="0">
                <a:latin typeface="Helvetica LT Std" panose="020B0504020202020204" pitchFamily="34" charset="0"/>
              </a:rPr>
              <a:t>Girrbach</a:t>
            </a:r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B. Sc. Embedded Systems Engineering</a:t>
            </a:r>
          </a:p>
          <a:p>
            <a:pPr lvl="2" eaLnBrk="1" hangingPunct="1"/>
            <a:r>
              <a:rPr lang="en-GB" dirty="0">
                <a:latin typeface="Helvetica LT Std" panose="020B0504020202020204" pitchFamily="34" charset="0"/>
              </a:rPr>
              <a:t>Currently master </a:t>
            </a:r>
            <a:r>
              <a:rPr lang="en-GB" dirty="0" smtClean="0">
                <a:latin typeface="Helvetica LT Std" panose="020B0504020202020204" pitchFamily="34" charset="0"/>
              </a:rPr>
              <a:t>thesis ESE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</a:t>
            </a:r>
            <a:r>
              <a:rPr lang="en-GB" dirty="0">
                <a:latin typeface="Helvetica LT Std" panose="020B0504020202020204" pitchFamily="34" charset="0"/>
              </a:rPr>
              <a:t>April 2014</a:t>
            </a:r>
            <a:endParaRPr lang="en-GB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GB" dirty="0" smtClean="0">
              <a:latin typeface="Helvetica LT Std" panose="020B0504020202020204" pitchFamily="34" charset="0"/>
            </a:endParaRPr>
          </a:p>
          <a:p>
            <a:pPr marL="185738" lvl="1" indent="0" eaLnBrk="1" hangingPunct="1">
              <a:buNone/>
            </a:pPr>
            <a:endParaRPr lang="en-GB" sz="300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Maximilian </a:t>
            </a:r>
            <a:r>
              <a:rPr lang="en-GB" sz="2200" dirty="0" err="1" smtClean="0">
                <a:latin typeface="Helvetica LT Std" panose="020B0504020202020204" pitchFamily="34" charset="0"/>
              </a:rPr>
              <a:t>Ernestus</a:t>
            </a:r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B. Sc. </a:t>
            </a:r>
            <a:r>
              <a:rPr lang="en-GB" sz="1800" dirty="0" err="1" smtClean="0">
                <a:latin typeface="Helvetica LT Std" panose="020B0504020202020204" pitchFamily="34" charset="0"/>
              </a:rPr>
              <a:t>Informatik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Currently master </a:t>
            </a:r>
            <a:r>
              <a:rPr lang="en-GB" dirty="0">
                <a:latin typeface="Helvetica LT Std" panose="020B0504020202020204" pitchFamily="34" charset="0"/>
              </a:rPr>
              <a:t>studies </a:t>
            </a:r>
            <a:r>
              <a:rPr lang="en-GB" dirty="0" smtClean="0">
                <a:latin typeface="Helvetica LT Std" panose="020B0504020202020204" pitchFamily="34" charset="0"/>
              </a:rPr>
              <a:t>Cognitive Sciences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March 2015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1376704"/>
            <a:ext cx="2297051" cy="22652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3861698"/>
            <a:ext cx="2297051" cy="22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5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Team: Flight hardware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Ben </a:t>
            </a:r>
            <a:r>
              <a:rPr lang="en-GB" sz="2200" dirty="0" err="1" smtClean="0">
                <a:latin typeface="Helvetica LT Std" panose="020B0504020202020204" pitchFamily="34" charset="0"/>
              </a:rPr>
              <a:t>Schleusener</a:t>
            </a:r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B. Sc. Microsystems Engineering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Currently master studies MST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September 2013</a:t>
            </a:r>
          </a:p>
          <a:p>
            <a:pPr lvl="2" eaLnBrk="1" hangingPunct="1"/>
            <a:endParaRPr lang="en-GB" dirty="0" smtClean="0">
              <a:latin typeface="Helvetica LT Std" panose="020B0504020202020204" pitchFamily="34" charset="0"/>
            </a:endParaRPr>
          </a:p>
          <a:p>
            <a:pPr marL="185738" lvl="1" indent="0" eaLnBrk="1" hangingPunct="1">
              <a:buNone/>
            </a:pPr>
            <a:endParaRPr lang="en-GB" sz="3000" dirty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Joanna </a:t>
            </a:r>
            <a:r>
              <a:rPr lang="en-GB" sz="2200" dirty="0" err="1" smtClean="0">
                <a:latin typeface="Helvetica LT Std" panose="020B0504020202020204" pitchFamily="34" charset="0"/>
              </a:rPr>
              <a:t>Greulich</a:t>
            </a:r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Currently bachelor studies MST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With HIGHWIND since April 2015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  <a:p>
            <a:pPr lvl="2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1361586"/>
            <a:ext cx="2297051" cy="22955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4" y="3843254"/>
            <a:ext cx="2297051" cy="23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5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6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Carousel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 LT Std" panose="020B0504020202020204" pitchFamily="34" charset="0"/>
              </a:rPr>
              <a:t>Target: Black Box for users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PLC and motor drives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Fixed all bugs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Hard coded limits for safety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Stable communication to </a:t>
            </a:r>
            <a:r>
              <a:rPr lang="en-GB" dirty="0" err="1" smtClean="0">
                <a:latin typeface="Helvetica LT Std" panose="020B0504020202020204" pitchFamily="34" charset="0"/>
              </a:rPr>
              <a:t>Groundstation</a:t>
            </a:r>
            <a:endParaRPr lang="en-GB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Clean interface to OROCOS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Safety measures implemented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Warning lights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Speed limits</a:t>
            </a:r>
          </a:p>
          <a:p>
            <a:pPr marL="36000" indent="-108000" eaLnBrk="1" hangingPunct="1">
              <a:lnSpc>
                <a:spcPct val="250000"/>
              </a:lnSpc>
              <a:spcBef>
                <a:spcPts val="0"/>
              </a:spcBef>
            </a:pPr>
            <a:r>
              <a:rPr lang="en-GB" dirty="0" smtClean="0">
                <a:latin typeface="Helvetica LT Std" panose="020B0504020202020204" pitchFamily="34" charset="0"/>
              </a:rPr>
              <a:t>Now: Fire and Forget</a:t>
            </a:r>
          </a:p>
          <a:p>
            <a:pPr lvl="2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08" y="1772816"/>
            <a:ext cx="3396639" cy="38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7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Rod mounted half-wing airplane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Intermediate step to tethered flight</a:t>
            </a:r>
          </a:p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Only two degrees of freedom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Much easier to control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Easy task for testing the setup</a:t>
            </a:r>
          </a:p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Hard limits for elevation and rotation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No dangerous angles of attack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Absolute angular sensors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Accurate position over ground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But angle of attack is most likely different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Reference for state estimation with IMUs</a:t>
            </a: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Clean interface to OROCOS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Black Box for experimenters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8731"/>
            <a:ext cx="2880320" cy="4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8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Sensor fusion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It is desirable to have all sensors fused at one point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Time keeping and synchronisation much easier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Easier to maintain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Fast and low jitter connection to controller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More time for NMPC calculations in each time step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12.06.2015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Scientific Advisory Board Meeting 2015 – Thorbjörn Jörger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- </a:t>
            </a:r>
            <a:fld id="{DA002CBE-BCBB-4B71-8CFE-D0E739021CA6}" type="slidenum">
              <a:rPr lang="de-DE" smtClean="0">
                <a:latin typeface="Arial" pitchFamily="34" charset="0"/>
              </a:rPr>
              <a:pPr>
                <a:defRPr/>
              </a:pPr>
              <a:t>9</a:t>
            </a:fld>
            <a:r>
              <a:rPr lang="de-DE" smtClean="0">
                <a:latin typeface="Arial" pitchFamily="34" charset="0"/>
              </a:rPr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LT Std" panose="020B0504020202020204" pitchFamily="34" charset="0"/>
              </a:rPr>
              <a:t>Sensor fusion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8858250" cy="4967287"/>
          </a:xfrm>
        </p:spPr>
        <p:txBody>
          <a:bodyPr/>
          <a:lstStyle/>
          <a:p>
            <a:pPr lvl="1" eaLnBrk="1" hangingPunct="1"/>
            <a:r>
              <a:rPr lang="en-GB" dirty="0" smtClean="0">
                <a:latin typeface="Helvetica LT Std" panose="020B0504020202020204" pitchFamily="34" charset="0"/>
              </a:rPr>
              <a:t>It is desirable to have all sensors fused at one point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Time keeping and synchronisation much easier</a:t>
            </a:r>
          </a:p>
          <a:p>
            <a:pPr lvl="2" eaLnBrk="1" hangingPunct="1"/>
            <a:r>
              <a:rPr lang="en-GB" dirty="0" smtClean="0">
                <a:latin typeface="Helvetica LT Std" panose="020B0504020202020204" pitchFamily="34" charset="0"/>
              </a:rPr>
              <a:t>Easier to maintain</a:t>
            </a:r>
            <a:endParaRPr lang="en-GB" sz="1800" dirty="0" smtClean="0">
              <a:latin typeface="Helvetica LT Std" panose="020B0504020202020204" pitchFamily="34" charset="0"/>
            </a:endParaRPr>
          </a:p>
          <a:p>
            <a:pPr lvl="1" eaLnBrk="1" hangingPunct="1"/>
            <a:r>
              <a:rPr lang="en-GB" sz="2200" dirty="0" smtClean="0">
                <a:latin typeface="Helvetica LT Std" panose="020B0504020202020204" pitchFamily="34" charset="0"/>
              </a:rPr>
              <a:t>Fast and low jitter connection to controller</a:t>
            </a:r>
          </a:p>
          <a:p>
            <a:pPr lvl="2" eaLnBrk="1" hangingPunct="1"/>
            <a:r>
              <a:rPr lang="en-GB" sz="1800" dirty="0" smtClean="0">
                <a:latin typeface="Helvetica LT Std" panose="020B0504020202020204" pitchFamily="34" charset="0"/>
              </a:rPr>
              <a:t>More time for NMPC calculations in each time step</a:t>
            </a:r>
          </a:p>
          <a:p>
            <a:pPr lvl="1" eaLnBrk="1" hangingPunct="1"/>
            <a:endParaRPr lang="en-GB" sz="2200" dirty="0" smtClean="0">
              <a:latin typeface="Helvetica LT Std" panose="020B05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84176" cy="866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5" y="3716082"/>
            <a:ext cx="6281609" cy="25901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35696" y="3713583"/>
            <a:ext cx="816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 smtClean="0">
                <a:latin typeface="Helvetica LT Std" panose="020B0504020202020204" pitchFamily="34" charset="0"/>
              </a:rPr>
              <a:t>Past</a:t>
            </a:r>
            <a:r>
              <a:rPr lang="de-DE" sz="2200" dirty="0" smtClean="0">
                <a:latin typeface="Helvetica LT Std" panose="020B0504020202020204" pitchFamily="34" charset="0"/>
              </a:rPr>
              <a:t>:</a:t>
            </a:r>
            <a:endParaRPr lang="de-DE" sz="2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TEK-Powerpoint Template (2010)">
  <a:themeElements>
    <a:clrScheme name="IMTEK - Powerpoint Template -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TEK - Powerpoint Template -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TEK - Powerpoint Template -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TEK - Powerpoint Template -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IMTEK-Powerpoint Template (2010)</Template>
  <TotalTime>0</TotalTime>
  <Words>1534</Words>
  <Application>Microsoft Office PowerPoint</Application>
  <PresentationFormat>Bildschirmpräsentation (4:3)</PresentationFormat>
  <Paragraphs>340</Paragraphs>
  <Slides>32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 Unicode MS</vt:lpstr>
      <vt:lpstr>Arial</vt:lpstr>
      <vt:lpstr>CommonBullets</vt:lpstr>
      <vt:lpstr>Geneva</vt:lpstr>
      <vt:lpstr>Helvetica LT Std</vt:lpstr>
      <vt:lpstr>Wingdings</vt:lpstr>
      <vt:lpstr>IMTEK-Powerpoint Template (2010)</vt:lpstr>
      <vt:lpstr>HIGHWIND Hardware</vt:lpstr>
      <vt:lpstr>Responsibilities</vt:lpstr>
      <vt:lpstr>Team: Communication &amp; Visualisation</vt:lpstr>
      <vt:lpstr>Team: Flight software</vt:lpstr>
      <vt:lpstr>Team: Flight hardware</vt:lpstr>
      <vt:lpstr>Carousel</vt:lpstr>
      <vt:lpstr>Rod mounted half-wing airplane</vt:lpstr>
      <vt:lpstr>Sensor fusion</vt:lpstr>
      <vt:lpstr>Sensor fusion</vt:lpstr>
      <vt:lpstr>Sensor fusion</vt:lpstr>
      <vt:lpstr>Sensor fusion</vt:lpstr>
      <vt:lpstr>Sensor fusion</vt:lpstr>
      <vt:lpstr>Time keeping</vt:lpstr>
      <vt:lpstr>Clock synchronization</vt:lpstr>
      <vt:lpstr>Clock synchronization</vt:lpstr>
      <vt:lpstr>Clock synchronization</vt:lpstr>
      <vt:lpstr>BETPROT: Overview</vt:lpstr>
      <vt:lpstr>BETPROT: Messages</vt:lpstr>
      <vt:lpstr>HIGHWIND Communication and Visualisation</vt:lpstr>
      <vt:lpstr>Protocol: BetProt</vt:lpstr>
      <vt:lpstr>BetCall</vt:lpstr>
      <vt:lpstr>BetPush</vt:lpstr>
      <vt:lpstr>BetConf</vt:lpstr>
      <vt:lpstr>BetVisualizer</vt:lpstr>
      <vt:lpstr>HIGHWIND Flight software</vt:lpstr>
      <vt:lpstr>Sensing setup</vt:lpstr>
      <vt:lpstr>Why two frameworks?</vt:lpstr>
      <vt:lpstr>HIGHWIND Flight hardware</vt:lpstr>
      <vt:lpstr>Delay overview</vt:lpstr>
      <vt:lpstr>Delay overview</vt:lpstr>
      <vt:lpstr>Derivation of time from 1PPS</vt:lpstr>
      <vt:lpstr>Challenge Helvetica 28 pt</vt:lpstr>
    </vt:vector>
  </TitlesOfParts>
  <Company>Uni Freiburg, IMTEK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IMTEK powerpoint template 2010:</dc:title>
  <dc:creator>kg300</dc:creator>
  <cp:lastModifiedBy>thorbina</cp:lastModifiedBy>
  <cp:revision>401</cp:revision>
  <cp:lastPrinted>2000-04-26T18:20:46Z</cp:lastPrinted>
  <dcterms:created xsi:type="dcterms:W3CDTF">2011-03-01T14:49:25Z</dcterms:created>
  <dcterms:modified xsi:type="dcterms:W3CDTF">2015-06-12T05:04:56Z</dcterms:modified>
</cp:coreProperties>
</file>